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bin" ContentType="application/vnd.openxmlformats-officedocument.oleObject"/>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Default Extension="vml" ContentType="application/vnd.openxmlformats-officedocument.vmlDrawing"/>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Masters/slideMaster5.xml" ContentType="application/vnd.openxmlformats-officedocument.presentationml.slideMaster+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wmf" ContentType="image/x-wmf"/>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 id="2147483828" r:id="rId2"/>
    <p:sldMasterId id="2147483830" r:id="rId3"/>
    <p:sldMasterId id="2147483833" r:id="rId4"/>
    <p:sldMasterId id="2147483838" r:id="rId5"/>
  </p:sldMasterIdLst>
  <p:notesMasterIdLst>
    <p:notesMasterId r:id="rId34"/>
  </p:notesMasterIdLst>
  <p:sldIdLst>
    <p:sldId id="257" r:id="rId6"/>
    <p:sldId id="511" r:id="rId7"/>
    <p:sldId id="589" r:id="rId8"/>
    <p:sldId id="625" r:id="rId9"/>
    <p:sldId id="621" r:id="rId10"/>
    <p:sldId id="602" r:id="rId11"/>
    <p:sldId id="591" r:id="rId12"/>
    <p:sldId id="592" r:id="rId13"/>
    <p:sldId id="599" r:id="rId14"/>
    <p:sldId id="600" r:id="rId15"/>
    <p:sldId id="601" r:id="rId16"/>
    <p:sldId id="610" r:id="rId17"/>
    <p:sldId id="622" r:id="rId18"/>
    <p:sldId id="607" r:id="rId19"/>
    <p:sldId id="608" r:id="rId20"/>
    <p:sldId id="609" r:id="rId21"/>
    <p:sldId id="611" r:id="rId22"/>
    <p:sldId id="624" r:id="rId23"/>
    <p:sldId id="583" r:id="rId24"/>
    <p:sldId id="562" r:id="rId25"/>
    <p:sldId id="563" r:id="rId26"/>
    <p:sldId id="564" r:id="rId27"/>
    <p:sldId id="565" r:id="rId28"/>
    <p:sldId id="566" r:id="rId29"/>
    <p:sldId id="567" r:id="rId30"/>
    <p:sldId id="568" r:id="rId31"/>
    <p:sldId id="626" r:id="rId32"/>
    <p:sldId id="569" r:id="rId33"/>
  </p:sldIdLst>
  <p:sldSz cx="9144000" cy="6858000" type="screen4x3"/>
  <p:notesSz cx="6794500" cy="9906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1B9"/>
    <a:srgbClr val="DDDEEA"/>
    <a:srgbClr val="DCEBFF"/>
    <a:srgbClr val="EBFFFF"/>
    <a:srgbClr val="BEFFFF"/>
    <a:srgbClr val="006464"/>
    <a:srgbClr val="FFFFCC"/>
    <a:srgbClr val="80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69" autoAdjust="0"/>
    <p:restoredTop sz="96500" autoAdjust="0"/>
  </p:normalViewPr>
  <p:slideViewPr>
    <p:cSldViewPr>
      <p:cViewPr>
        <p:scale>
          <a:sx n="100" d="100"/>
          <a:sy n="100" d="100"/>
        </p:scale>
        <p:origin x="-288" y="-72"/>
      </p:cViewPr>
      <p:guideLst>
        <p:guide orient="horz" pos="2208"/>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1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1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10">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1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1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1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1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1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B4E6FD-A498-46F0-B2D7-10E9366A0580}" type="doc">
      <dgm:prSet loTypeId="urn:microsoft.com/office/officeart/2005/8/layout/orgChart1" loCatId="hierarchy" qsTypeId="urn:microsoft.com/office/officeart/2005/8/quickstyle/simple5" qsCatId="simple" csTypeId="urn:microsoft.com/office/officeart/2005/8/colors/accent1_2#1" csCatId="accent1" phldr="1"/>
      <dgm:spPr/>
      <dgm:t>
        <a:bodyPr/>
        <a:lstStyle/>
        <a:p>
          <a:endParaRPr lang="en-US"/>
        </a:p>
      </dgm:t>
    </dgm:pt>
    <dgm:pt modelId="{A671DFC4-D6E7-453C-89B0-B069CCB1F5E2}">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Healthcare Services</a:t>
          </a:r>
          <a:endParaRPr lang="en-US" sz="1200" b="0" dirty="0">
            <a:latin typeface="Arial" pitchFamily="34" charset="0"/>
            <a:cs typeface="Arial" pitchFamily="34" charset="0"/>
          </a:endParaRPr>
        </a:p>
      </dgm:t>
    </dgm:pt>
    <dgm:pt modelId="{0CBFF860-6F53-4B48-A467-8942E6DE217E}" type="parTrans" cxnId="{B3D15B23-CAEC-4B66-BA2D-AFEE591E5137}">
      <dgm:prSet/>
      <dgm:spPr/>
      <dgm:t>
        <a:bodyPr/>
        <a:lstStyle/>
        <a:p>
          <a:endParaRPr lang="en-US" sz="1200" b="0"/>
        </a:p>
      </dgm:t>
    </dgm:pt>
    <dgm:pt modelId="{A3E24F4F-139B-4D71-B2CD-59F9B0359628}" type="sibTrans" cxnId="{B3D15B23-CAEC-4B66-BA2D-AFEE591E5137}">
      <dgm:prSet/>
      <dgm:spPr/>
      <dgm:t>
        <a:bodyPr/>
        <a:lstStyle/>
        <a:p>
          <a:endParaRPr lang="en-US" sz="1200" b="0"/>
        </a:p>
      </dgm:t>
    </dgm:pt>
    <dgm:pt modelId="{158BC509-40CD-4707-BA09-85A8963793AA}">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Provider Segment</a:t>
          </a:r>
          <a:endParaRPr lang="en-US" sz="1200" b="0" dirty="0">
            <a:latin typeface="Arial" pitchFamily="34" charset="0"/>
            <a:cs typeface="Arial" pitchFamily="34" charset="0"/>
          </a:endParaRPr>
        </a:p>
      </dgm:t>
    </dgm:pt>
    <dgm:pt modelId="{10160E0F-F1C4-473A-8928-F9E07BE32B1E}" type="parTrans" cxnId="{90CCD230-F876-4141-A868-CE1ECC10F0BA}">
      <dgm:prSet/>
      <dgm:spPr>
        <a:solidFill>
          <a:srgbClr val="0081B9"/>
        </a:solidFill>
        <a:ln>
          <a:solidFill>
            <a:srgbClr val="0081B9"/>
          </a:solidFill>
        </a:ln>
      </dgm:spPr>
      <dgm:t>
        <a:bodyPr/>
        <a:lstStyle/>
        <a:p>
          <a:endParaRPr lang="en-US" sz="1200" b="0"/>
        </a:p>
      </dgm:t>
    </dgm:pt>
    <dgm:pt modelId="{A29B976A-6EF1-4463-B9C3-BB1FAB84BA17}" type="sibTrans" cxnId="{90CCD230-F876-4141-A868-CE1ECC10F0BA}">
      <dgm:prSet/>
      <dgm:spPr/>
      <dgm:t>
        <a:bodyPr/>
        <a:lstStyle/>
        <a:p>
          <a:endParaRPr lang="en-US" sz="1200" b="0"/>
        </a:p>
      </dgm:t>
    </dgm:pt>
    <dgm:pt modelId="{340DF902-7613-495E-8392-A67E2270CF89}">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Medical Transcription Services (MTS)</a:t>
          </a:r>
          <a:endParaRPr lang="en-US" sz="1200" b="0" dirty="0">
            <a:latin typeface="Arial" pitchFamily="34" charset="0"/>
            <a:cs typeface="Arial" pitchFamily="34" charset="0"/>
          </a:endParaRPr>
        </a:p>
      </dgm:t>
    </dgm:pt>
    <dgm:pt modelId="{EA52B45A-0C1F-44E9-8821-D308BCDED5B5}" type="parTrans" cxnId="{0586607B-B595-4DCC-BA17-DD8D06C83A0B}">
      <dgm:prSet/>
      <dgm:spPr>
        <a:solidFill>
          <a:srgbClr val="0081B9"/>
        </a:solidFill>
        <a:ln>
          <a:solidFill>
            <a:srgbClr val="0081B9"/>
          </a:solidFill>
        </a:ln>
      </dgm:spPr>
      <dgm:t>
        <a:bodyPr/>
        <a:lstStyle/>
        <a:p>
          <a:endParaRPr lang="en-US" sz="1200" b="0"/>
        </a:p>
      </dgm:t>
    </dgm:pt>
    <dgm:pt modelId="{2E01EC46-6844-44FA-BCC0-B4B1EE8A4770}" type="sibTrans" cxnId="{0586607B-B595-4DCC-BA17-DD8D06C83A0B}">
      <dgm:prSet/>
      <dgm:spPr/>
      <dgm:t>
        <a:bodyPr/>
        <a:lstStyle/>
        <a:p>
          <a:endParaRPr lang="en-US" sz="1200" b="0"/>
        </a:p>
      </dgm:t>
    </dgm:pt>
    <dgm:pt modelId="{5FB4BAB8-FA30-4C82-AA0F-341911D04BF6}">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Account Receivable Management (ARM)</a:t>
          </a:r>
          <a:endParaRPr lang="en-US" sz="1200" b="0" dirty="0">
            <a:latin typeface="Arial" pitchFamily="34" charset="0"/>
            <a:cs typeface="Arial" pitchFamily="34" charset="0"/>
          </a:endParaRPr>
        </a:p>
      </dgm:t>
    </dgm:pt>
    <dgm:pt modelId="{34F6DE73-A5B8-4793-930B-E7EC3240D901}" type="parTrans" cxnId="{43265E23-93B6-45AF-A6CC-17D5098B5066}">
      <dgm:prSet/>
      <dgm:spPr>
        <a:solidFill>
          <a:srgbClr val="0081B9"/>
        </a:solidFill>
        <a:ln>
          <a:solidFill>
            <a:srgbClr val="0081B9"/>
          </a:solidFill>
        </a:ln>
      </dgm:spPr>
      <dgm:t>
        <a:bodyPr/>
        <a:lstStyle/>
        <a:p>
          <a:endParaRPr lang="en-US" sz="1200" b="0"/>
        </a:p>
      </dgm:t>
    </dgm:pt>
    <dgm:pt modelId="{D2B22101-2E3B-4E49-A344-4CAF26C5FE15}" type="sibTrans" cxnId="{43265E23-93B6-45AF-A6CC-17D5098B5066}">
      <dgm:prSet/>
      <dgm:spPr/>
      <dgm:t>
        <a:bodyPr/>
        <a:lstStyle/>
        <a:p>
          <a:endParaRPr lang="en-US" sz="1200" b="0"/>
        </a:p>
      </dgm:t>
    </dgm:pt>
    <dgm:pt modelId="{84685376-19E2-47F5-82C5-5FF33095360C}">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Insurance Services Group (ISG)</a:t>
          </a:r>
          <a:endParaRPr lang="en-US" sz="1200" b="0" dirty="0">
            <a:latin typeface="Arial" pitchFamily="34" charset="0"/>
            <a:cs typeface="Arial" pitchFamily="34" charset="0"/>
          </a:endParaRPr>
        </a:p>
      </dgm:t>
    </dgm:pt>
    <dgm:pt modelId="{34A25ED2-9F3A-477A-BC1C-CBFED5755152}" type="parTrans" cxnId="{FC2852E7-1C4E-425B-95AD-8779EFB2B67B}">
      <dgm:prSet/>
      <dgm:spPr>
        <a:solidFill>
          <a:srgbClr val="0081B9"/>
        </a:solidFill>
        <a:ln>
          <a:solidFill>
            <a:srgbClr val="0081B9"/>
          </a:solidFill>
        </a:ln>
      </dgm:spPr>
      <dgm:t>
        <a:bodyPr/>
        <a:lstStyle/>
        <a:p>
          <a:endParaRPr lang="en-US" sz="1200" b="0"/>
        </a:p>
      </dgm:t>
    </dgm:pt>
    <dgm:pt modelId="{D90CAAA4-129F-4BFB-9B70-DFDB3AB5FD20}" type="sibTrans" cxnId="{FC2852E7-1C4E-425B-95AD-8779EFB2B67B}">
      <dgm:prSet/>
      <dgm:spPr/>
      <dgm:t>
        <a:bodyPr/>
        <a:lstStyle/>
        <a:p>
          <a:endParaRPr lang="en-US" sz="1200" b="0"/>
        </a:p>
      </dgm:t>
    </dgm:pt>
    <dgm:pt modelId="{C3C5C8BE-B161-408D-A3C3-78B5AD480E72}">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Payer Segment</a:t>
          </a:r>
          <a:endParaRPr lang="en-US" sz="1200" b="0" dirty="0">
            <a:latin typeface="Arial" pitchFamily="34" charset="0"/>
            <a:cs typeface="Arial" pitchFamily="34" charset="0"/>
          </a:endParaRPr>
        </a:p>
      </dgm:t>
    </dgm:pt>
    <dgm:pt modelId="{2C393C24-E1E7-4FE6-A73D-8FDCA4C0CD1E}" type="sibTrans" cxnId="{60867F9B-C3DC-47FD-8C14-9CAA3C4079EF}">
      <dgm:prSet/>
      <dgm:spPr/>
      <dgm:t>
        <a:bodyPr/>
        <a:lstStyle/>
        <a:p>
          <a:endParaRPr lang="en-US" sz="1200" b="0"/>
        </a:p>
      </dgm:t>
    </dgm:pt>
    <dgm:pt modelId="{9F47DEF2-8E7C-4815-A8E8-F0310FB90D85}" type="parTrans" cxnId="{60867F9B-C3DC-47FD-8C14-9CAA3C4079EF}">
      <dgm:prSet/>
      <dgm:spPr/>
      <dgm:t>
        <a:bodyPr/>
        <a:lstStyle/>
        <a:p>
          <a:endParaRPr lang="en-US" sz="1200" b="0"/>
        </a:p>
      </dgm:t>
    </dgm:pt>
    <dgm:pt modelId="{9D6B9A2A-8E6F-4470-A21F-283538F502F7}">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Medical Record Digitization / Electronic Medical Records (EMR)</a:t>
          </a:r>
          <a:endParaRPr lang="en-US" sz="1200" b="0" dirty="0">
            <a:latin typeface="Arial" pitchFamily="34" charset="0"/>
            <a:cs typeface="Arial" pitchFamily="34" charset="0"/>
          </a:endParaRPr>
        </a:p>
      </dgm:t>
    </dgm:pt>
    <dgm:pt modelId="{E43E8F96-94CB-4F15-B9DE-8CB3DDDCE57E}" type="parTrans" cxnId="{A93C17ED-EF48-49E7-A82F-35DB30B11244}">
      <dgm:prSet/>
      <dgm:spPr>
        <a:solidFill>
          <a:srgbClr val="0081B9"/>
        </a:solidFill>
        <a:ln>
          <a:solidFill>
            <a:srgbClr val="0081B9"/>
          </a:solidFill>
        </a:ln>
      </dgm:spPr>
      <dgm:t>
        <a:bodyPr/>
        <a:lstStyle/>
        <a:p>
          <a:endParaRPr lang="en-US" sz="1200" b="0"/>
        </a:p>
      </dgm:t>
    </dgm:pt>
    <dgm:pt modelId="{1EB2E3DD-CA23-42EF-B737-DE9F5D18042C}" type="sibTrans" cxnId="{A93C17ED-EF48-49E7-A82F-35DB30B11244}">
      <dgm:prSet/>
      <dgm:spPr/>
      <dgm:t>
        <a:bodyPr/>
        <a:lstStyle/>
        <a:p>
          <a:endParaRPr lang="en-US" sz="1200" b="0"/>
        </a:p>
      </dgm:t>
    </dgm:pt>
    <dgm:pt modelId="{050D4AA8-B2DD-40DE-AA35-6367841E6F2B}">
      <dgm:prSet phldrT="[Text]" custT="1"/>
      <dgm:spPr>
        <a:solidFill>
          <a:srgbClr val="0081B9"/>
        </a:solidFill>
        <a:ln>
          <a:solidFill>
            <a:schemeClr val="accent1"/>
          </a:solidFill>
        </a:ln>
      </dgm:spPr>
      <dgm:t>
        <a:bodyPr/>
        <a:lstStyle/>
        <a:p>
          <a:r>
            <a:rPr lang="en-US" sz="1200" b="0" dirty="0" smtClean="0">
              <a:latin typeface="Arial" pitchFamily="34" charset="0"/>
              <a:cs typeface="Arial" pitchFamily="34" charset="0"/>
            </a:rPr>
            <a:t>Pharmaceutical Services</a:t>
          </a:r>
          <a:endParaRPr lang="en-US" sz="1200" b="0" dirty="0">
            <a:latin typeface="Arial" pitchFamily="34" charset="0"/>
            <a:cs typeface="Arial" pitchFamily="34" charset="0"/>
          </a:endParaRPr>
        </a:p>
      </dgm:t>
    </dgm:pt>
    <dgm:pt modelId="{6D54A1CB-EE79-4A7B-9806-4432EC3EFEE7}" type="parTrans" cxnId="{1540FD81-8FF1-4201-888E-8A1C0A503932}">
      <dgm:prSet/>
      <dgm:spPr>
        <a:solidFill>
          <a:srgbClr val="0081B9"/>
        </a:solidFill>
        <a:ln>
          <a:solidFill>
            <a:srgbClr val="0081B9"/>
          </a:solidFill>
        </a:ln>
      </dgm:spPr>
      <dgm:t>
        <a:bodyPr/>
        <a:lstStyle/>
        <a:p>
          <a:endParaRPr lang="en-US"/>
        </a:p>
      </dgm:t>
    </dgm:pt>
    <dgm:pt modelId="{1E0162BB-4D36-4187-A943-DB65C0134D2A}" type="sibTrans" cxnId="{1540FD81-8FF1-4201-888E-8A1C0A503932}">
      <dgm:prSet/>
      <dgm:spPr/>
      <dgm:t>
        <a:bodyPr/>
        <a:lstStyle/>
        <a:p>
          <a:endParaRPr lang="en-US"/>
        </a:p>
      </dgm:t>
    </dgm:pt>
    <dgm:pt modelId="{84FAC127-D2F9-48CE-B94F-8ACF4B044A1A}">
      <dgm:prSet custT="1"/>
      <dgm:spPr>
        <a:solidFill>
          <a:srgbClr val="0081B9"/>
        </a:solidFill>
        <a:ln>
          <a:solidFill>
            <a:schemeClr val="accent1"/>
          </a:solidFill>
        </a:ln>
      </dgm:spPr>
      <dgm:t>
        <a:bodyPr/>
        <a:lstStyle/>
        <a:p>
          <a:r>
            <a:rPr lang="en-US" sz="1200" dirty="0" smtClean="0">
              <a:latin typeface="Arial" pitchFamily="34" charset="0"/>
              <a:cs typeface="Arial" pitchFamily="34" charset="0"/>
            </a:rPr>
            <a:t> Clinical Data Management</a:t>
          </a:r>
          <a:endParaRPr lang="en-US" sz="1200" dirty="0">
            <a:latin typeface="Arial" pitchFamily="34" charset="0"/>
            <a:cs typeface="Arial" pitchFamily="34" charset="0"/>
          </a:endParaRPr>
        </a:p>
      </dgm:t>
    </dgm:pt>
    <dgm:pt modelId="{01F0D8E7-4FB1-4FCF-AD82-49409CC0C2BD}" type="parTrans" cxnId="{7DCC0200-7754-48AA-978D-9208158CFB88}">
      <dgm:prSet/>
      <dgm:spPr>
        <a:solidFill>
          <a:srgbClr val="0081B9"/>
        </a:solidFill>
        <a:ln>
          <a:solidFill>
            <a:srgbClr val="0081B9"/>
          </a:solidFill>
        </a:ln>
      </dgm:spPr>
      <dgm:t>
        <a:bodyPr/>
        <a:lstStyle/>
        <a:p>
          <a:endParaRPr lang="en-US"/>
        </a:p>
      </dgm:t>
    </dgm:pt>
    <dgm:pt modelId="{A093638B-B1B0-4444-876D-DF8196F4CDC8}" type="sibTrans" cxnId="{7DCC0200-7754-48AA-978D-9208158CFB88}">
      <dgm:prSet/>
      <dgm:spPr/>
      <dgm:t>
        <a:bodyPr/>
        <a:lstStyle/>
        <a:p>
          <a:endParaRPr lang="en-US"/>
        </a:p>
      </dgm:t>
    </dgm:pt>
    <dgm:pt modelId="{8FCC7347-2402-4097-9F80-EB70F258BB7E}">
      <dgm:prSet custT="1"/>
      <dgm:spPr>
        <a:solidFill>
          <a:srgbClr val="0081B9"/>
        </a:solidFill>
        <a:ln>
          <a:solidFill>
            <a:schemeClr val="accent1"/>
          </a:solidFill>
        </a:ln>
      </dgm:spPr>
      <dgm:t>
        <a:bodyPr/>
        <a:lstStyle/>
        <a:p>
          <a:r>
            <a:rPr lang="en-US" sz="1200" dirty="0" smtClean="0">
              <a:latin typeface="Arial" pitchFamily="34" charset="0"/>
              <a:cs typeface="Arial" pitchFamily="34" charset="0"/>
            </a:rPr>
            <a:t>Direct-To-Customer Services</a:t>
          </a:r>
          <a:endParaRPr lang="en-US" sz="1200" dirty="0">
            <a:latin typeface="Arial" pitchFamily="34" charset="0"/>
            <a:cs typeface="Arial" pitchFamily="34" charset="0"/>
          </a:endParaRPr>
        </a:p>
      </dgm:t>
    </dgm:pt>
    <dgm:pt modelId="{EF38CDEB-D1A6-4EDA-9452-E4F3AB679834}" type="parTrans" cxnId="{640F8CB2-CA2C-4B73-848A-C3B53D91F255}">
      <dgm:prSet/>
      <dgm:spPr>
        <a:solidFill>
          <a:srgbClr val="0081B9"/>
        </a:solidFill>
        <a:ln>
          <a:solidFill>
            <a:srgbClr val="0081B9"/>
          </a:solidFill>
        </a:ln>
      </dgm:spPr>
      <dgm:t>
        <a:bodyPr/>
        <a:lstStyle/>
        <a:p>
          <a:endParaRPr lang="en-US"/>
        </a:p>
      </dgm:t>
    </dgm:pt>
    <dgm:pt modelId="{51EB88D4-5408-48EA-A50E-0B0B6EA03262}" type="sibTrans" cxnId="{640F8CB2-CA2C-4B73-848A-C3B53D91F255}">
      <dgm:prSet/>
      <dgm:spPr/>
      <dgm:t>
        <a:bodyPr/>
        <a:lstStyle/>
        <a:p>
          <a:endParaRPr lang="en-US"/>
        </a:p>
      </dgm:t>
    </dgm:pt>
    <dgm:pt modelId="{96F0257B-92B6-4FCB-9737-0A7F05F491FB}" type="pres">
      <dgm:prSet presAssocID="{51B4E6FD-A498-46F0-B2D7-10E9366A0580}" presName="hierChild1" presStyleCnt="0">
        <dgm:presLayoutVars>
          <dgm:orgChart val="1"/>
          <dgm:chPref val="1"/>
          <dgm:dir/>
          <dgm:animOne val="branch"/>
          <dgm:animLvl val="lvl"/>
          <dgm:resizeHandles/>
        </dgm:presLayoutVars>
      </dgm:prSet>
      <dgm:spPr/>
      <dgm:t>
        <a:bodyPr/>
        <a:lstStyle/>
        <a:p>
          <a:endParaRPr lang="en-US"/>
        </a:p>
      </dgm:t>
    </dgm:pt>
    <dgm:pt modelId="{46C90E77-D3B6-4D9C-B7DC-3CC2DD1FA550}" type="pres">
      <dgm:prSet presAssocID="{A671DFC4-D6E7-453C-89B0-B069CCB1F5E2}" presName="hierRoot1" presStyleCnt="0">
        <dgm:presLayoutVars>
          <dgm:hierBranch val="init"/>
        </dgm:presLayoutVars>
      </dgm:prSet>
      <dgm:spPr/>
    </dgm:pt>
    <dgm:pt modelId="{5AB0B28D-4107-456D-B777-21E91D48FF4A}" type="pres">
      <dgm:prSet presAssocID="{A671DFC4-D6E7-453C-89B0-B069CCB1F5E2}" presName="rootComposite1" presStyleCnt="0"/>
      <dgm:spPr/>
    </dgm:pt>
    <dgm:pt modelId="{A169B3C4-2B4C-46DC-8AFE-E5AB6041585C}" type="pres">
      <dgm:prSet presAssocID="{A671DFC4-D6E7-453C-89B0-B069CCB1F5E2}" presName="rootText1" presStyleLbl="node0" presStyleIdx="0" presStyleCnt="1" custScaleX="172465">
        <dgm:presLayoutVars>
          <dgm:chPref val="3"/>
        </dgm:presLayoutVars>
      </dgm:prSet>
      <dgm:spPr/>
      <dgm:t>
        <a:bodyPr/>
        <a:lstStyle/>
        <a:p>
          <a:endParaRPr lang="en-US"/>
        </a:p>
      </dgm:t>
    </dgm:pt>
    <dgm:pt modelId="{3CCA066C-0D28-4406-AB8E-9279FD307130}" type="pres">
      <dgm:prSet presAssocID="{A671DFC4-D6E7-453C-89B0-B069CCB1F5E2}" presName="rootConnector1" presStyleLbl="node1" presStyleIdx="0" presStyleCnt="0"/>
      <dgm:spPr/>
      <dgm:t>
        <a:bodyPr/>
        <a:lstStyle/>
        <a:p>
          <a:endParaRPr lang="en-US"/>
        </a:p>
      </dgm:t>
    </dgm:pt>
    <dgm:pt modelId="{A777B5FA-06D3-4A28-BC03-6E8EAE285D54}" type="pres">
      <dgm:prSet presAssocID="{A671DFC4-D6E7-453C-89B0-B069CCB1F5E2}" presName="hierChild2" presStyleCnt="0"/>
      <dgm:spPr/>
    </dgm:pt>
    <dgm:pt modelId="{C8F8BA56-A094-4BE8-A1DF-0BC8D3B808DB}" type="pres">
      <dgm:prSet presAssocID="{10160E0F-F1C4-473A-8928-F9E07BE32B1E}" presName="Name37" presStyleLbl="parChTrans1D2" presStyleIdx="0" presStyleCnt="3"/>
      <dgm:spPr/>
      <dgm:t>
        <a:bodyPr/>
        <a:lstStyle/>
        <a:p>
          <a:endParaRPr lang="en-US"/>
        </a:p>
      </dgm:t>
    </dgm:pt>
    <dgm:pt modelId="{DB745C9F-11A1-432A-A7A2-906D3E378002}" type="pres">
      <dgm:prSet presAssocID="{158BC509-40CD-4707-BA09-85A8963793AA}" presName="hierRoot2" presStyleCnt="0">
        <dgm:presLayoutVars>
          <dgm:hierBranch val="init"/>
        </dgm:presLayoutVars>
      </dgm:prSet>
      <dgm:spPr/>
    </dgm:pt>
    <dgm:pt modelId="{3C377FAA-CAE7-49ED-997D-AD4D4E5DCD33}" type="pres">
      <dgm:prSet presAssocID="{158BC509-40CD-4707-BA09-85A8963793AA}" presName="rootComposite" presStyleCnt="0"/>
      <dgm:spPr/>
    </dgm:pt>
    <dgm:pt modelId="{4DE85D77-4C3C-4C7D-806A-DD4568C0841A}" type="pres">
      <dgm:prSet presAssocID="{158BC509-40CD-4707-BA09-85A8963793AA}" presName="rootText" presStyleLbl="node2" presStyleIdx="0" presStyleCnt="3" custScaleX="150889" custLinFactX="-5492" custLinFactNeighborX="-100000">
        <dgm:presLayoutVars>
          <dgm:chPref val="3"/>
        </dgm:presLayoutVars>
      </dgm:prSet>
      <dgm:spPr/>
      <dgm:t>
        <a:bodyPr/>
        <a:lstStyle/>
        <a:p>
          <a:endParaRPr lang="en-US"/>
        </a:p>
      </dgm:t>
    </dgm:pt>
    <dgm:pt modelId="{0CF70F40-4A63-462F-A587-6FA035843722}" type="pres">
      <dgm:prSet presAssocID="{158BC509-40CD-4707-BA09-85A8963793AA}" presName="rootConnector" presStyleLbl="node2" presStyleIdx="0" presStyleCnt="3"/>
      <dgm:spPr/>
      <dgm:t>
        <a:bodyPr/>
        <a:lstStyle/>
        <a:p>
          <a:endParaRPr lang="en-US"/>
        </a:p>
      </dgm:t>
    </dgm:pt>
    <dgm:pt modelId="{DCCE1B7A-25A8-472D-A179-57786316D6E4}" type="pres">
      <dgm:prSet presAssocID="{158BC509-40CD-4707-BA09-85A8963793AA}" presName="hierChild4" presStyleCnt="0"/>
      <dgm:spPr/>
    </dgm:pt>
    <dgm:pt modelId="{81563936-9D5E-4464-BECC-917C73445179}" type="pres">
      <dgm:prSet presAssocID="{EA52B45A-0C1F-44E9-8821-D308BCDED5B5}" presName="Name37" presStyleLbl="parChTrans1D3" presStyleIdx="0" presStyleCnt="6"/>
      <dgm:spPr/>
      <dgm:t>
        <a:bodyPr/>
        <a:lstStyle/>
        <a:p>
          <a:endParaRPr lang="en-US"/>
        </a:p>
      </dgm:t>
    </dgm:pt>
    <dgm:pt modelId="{B91DE051-7C3A-4461-A3F8-6818F377C28B}" type="pres">
      <dgm:prSet presAssocID="{340DF902-7613-495E-8392-A67E2270CF89}" presName="hierRoot2" presStyleCnt="0">
        <dgm:presLayoutVars>
          <dgm:hierBranch val="init"/>
        </dgm:presLayoutVars>
      </dgm:prSet>
      <dgm:spPr/>
    </dgm:pt>
    <dgm:pt modelId="{E251AC2F-EDC8-4CBB-8885-14EA1424075F}" type="pres">
      <dgm:prSet presAssocID="{340DF902-7613-495E-8392-A67E2270CF89}" presName="rootComposite" presStyleCnt="0"/>
      <dgm:spPr/>
    </dgm:pt>
    <dgm:pt modelId="{92045B88-14CF-425F-B90E-9EA3A00C0090}" type="pres">
      <dgm:prSet presAssocID="{340DF902-7613-495E-8392-A67E2270CF89}" presName="rootText" presStyleLbl="node3" presStyleIdx="0" presStyleCnt="6" custScaleX="150179" custLinFactNeighborX="-62057" custLinFactNeighborY="-16801">
        <dgm:presLayoutVars>
          <dgm:chPref val="3"/>
        </dgm:presLayoutVars>
      </dgm:prSet>
      <dgm:spPr/>
      <dgm:t>
        <a:bodyPr/>
        <a:lstStyle/>
        <a:p>
          <a:endParaRPr lang="en-US"/>
        </a:p>
      </dgm:t>
    </dgm:pt>
    <dgm:pt modelId="{D27326F2-9123-4893-BBAD-266C3B495E52}" type="pres">
      <dgm:prSet presAssocID="{340DF902-7613-495E-8392-A67E2270CF89}" presName="rootConnector" presStyleLbl="node3" presStyleIdx="0" presStyleCnt="6"/>
      <dgm:spPr/>
      <dgm:t>
        <a:bodyPr/>
        <a:lstStyle/>
        <a:p>
          <a:endParaRPr lang="en-US"/>
        </a:p>
      </dgm:t>
    </dgm:pt>
    <dgm:pt modelId="{1B1A9E73-5CB6-4F33-B31C-3C95065D700F}" type="pres">
      <dgm:prSet presAssocID="{340DF902-7613-495E-8392-A67E2270CF89}" presName="hierChild4" presStyleCnt="0"/>
      <dgm:spPr/>
    </dgm:pt>
    <dgm:pt modelId="{F4F54D51-8964-48EB-984F-0B00ACFC4BF5}" type="pres">
      <dgm:prSet presAssocID="{340DF902-7613-495E-8392-A67E2270CF89}" presName="hierChild5" presStyleCnt="0"/>
      <dgm:spPr/>
    </dgm:pt>
    <dgm:pt modelId="{5B7FAFC6-CBD7-4FC0-ABF9-D814525743BA}" type="pres">
      <dgm:prSet presAssocID="{34F6DE73-A5B8-4793-930B-E7EC3240D901}" presName="Name37" presStyleLbl="parChTrans1D3" presStyleIdx="1" presStyleCnt="6"/>
      <dgm:spPr/>
      <dgm:t>
        <a:bodyPr/>
        <a:lstStyle/>
        <a:p>
          <a:endParaRPr lang="en-US"/>
        </a:p>
      </dgm:t>
    </dgm:pt>
    <dgm:pt modelId="{95CAC8C8-3DFB-4D9A-886E-A4D29372B7AC}" type="pres">
      <dgm:prSet presAssocID="{5FB4BAB8-FA30-4C82-AA0F-341911D04BF6}" presName="hierRoot2" presStyleCnt="0">
        <dgm:presLayoutVars>
          <dgm:hierBranch val="init"/>
        </dgm:presLayoutVars>
      </dgm:prSet>
      <dgm:spPr/>
    </dgm:pt>
    <dgm:pt modelId="{AA01EC3F-231A-4171-86FE-C9F5AA6356CF}" type="pres">
      <dgm:prSet presAssocID="{5FB4BAB8-FA30-4C82-AA0F-341911D04BF6}" presName="rootComposite" presStyleCnt="0"/>
      <dgm:spPr/>
    </dgm:pt>
    <dgm:pt modelId="{DC137AE4-A7AF-4C9C-8ABF-85DADB544C52}" type="pres">
      <dgm:prSet presAssocID="{5FB4BAB8-FA30-4C82-AA0F-341911D04BF6}" presName="rootText" presStyleLbl="node3" presStyleIdx="1" presStyleCnt="6" custScaleX="150179" custLinFactNeighborX="-62057" custLinFactNeighborY="-16801">
        <dgm:presLayoutVars>
          <dgm:chPref val="3"/>
        </dgm:presLayoutVars>
      </dgm:prSet>
      <dgm:spPr/>
      <dgm:t>
        <a:bodyPr/>
        <a:lstStyle/>
        <a:p>
          <a:endParaRPr lang="en-US"/>
        </a:p>
      </dgm:t>
    </dgm:pt>
    <dgm:pt modelId="{CF209B97-A6A4-4D6D-9AFF-0EA3ABE2D8FB}" type="pres">
      <dgm:prSet presAssocID="{5FB4BAB8-FA30-4C82-AA0F-341911D04BF6}" presName="rootConnector" presStyleLbl="node3" presStyleIdx="1" presStyleCnt="6"/>
      <dgm:spPr/>
      <dgm:t>
        <a:bodyPr/>
        <a:lstStyle/>
        <a:p>
          <a:endParaRPr lang="en-US"/>
        </a:p>
      </dgm:t>
    </dgm:pt>
    <dgm:pt modelId="{3A0C9303-7FCD-4F8A-A17D-A227FD8388C4}" type="pres">
      <dgm:prSet presAssocID="{5FB4BAB8-FA30-4C82-AA0F-341911D04BF6}" presName="hierChild4" presStyleCnt="0"/>
      <dgm:spPr/>
    </dgm:pt>
    <dgm:pt modelId="{A64B496B-CD24-493B-9AE4-808BACC2250E}" type="pres">
      <dgm:prSet presAssocID="{5FB4BAB8-FA30-4C82-AA0F-341911D04BF6}" presName="hierChild5" presStyleCnt="0"/>
      <dgm:spPr/>
    </dgm:pt>
    <dgm:pt modelId="{FB3DC8B9-4F3B-4FE0-9A48-3DE7D1A90CBC}" type="pres">
      <dgm:prSet presAssocID="{E43E8F96-94CB-4F15-B9DE-8CB3DDDCE57E}" presName="Name37" presStyleLbl="parChTrans1D3" presStyleIdx="2" presStyleCnt="6"/>
      <dgm:spPr/>
      <dgm:t>
        <a:bodyPr/>
        <a:lstStyle/>
        <a:p>
          <a:endParaRPr lang="en-US"/>
        </a:p>
      </dgm:t>
    </dgm:pt>
    <dgm:pt modelId="{A7F56374-2CA8-4E56-8299-2DA71C896B17}" type="pres">
      <dgm:prSet presAssocID="{9D6B9A2A-8E6F-4470-A21F-283538F502F7}" presName="hierRoot2" presStyleCnt="0">
        <dgm:presLayoutVars>
          <dgm:hierBranch val="init"/>
        </dgm:presLayoutVars>
      </dgm:prSet>
      <dgm:spPr/>
    </dgm:pt>
    <dgm:pt modelId="{1713619A-33F2-41A2-BA17-D5F355FEEA1A}" type="pres">
      <dgm:prSet presAssocID="{9D6B9A2A-8E6F-4470-A21F-283538F502F7}" presName="rootComposite" presStyleCnt="0"/>
      <dgm:spPr/>
    </dgm:pt>
    <dgm:pt modelId="{581059ED-0F93-41FA-8754-6B2CBBEFF087}" type="pres">
      <dgm:prSet presAssocID="{9D6B9A2A-8E6F-4470-A21F-283538F502F7}" presName="rootText" presStyleLbl="node3" presStyleIdx="2" presStyleCnt="6" custScaleX="150179" custLinFactNeighborX="-62057" custLinFactNeighborY="-16801">
        <dgm:presLayoutVars>
          <dgm:chPref val="3"/>
        </dgm:presLayoutVars>
      </dgm:prSet>
      <dgm:spPr/>
      <dgm:t>
        <a:bodyPr/>
        <a:lstStyle/>
        <a:p>
          <a:endParaRPr lang="en-US"/>
        </a:p>
      </dgm:t>
    </dgm:pt>
    <dgm:pt modelId="{FE857E39-2047-453E-9FDE-0381D5513E57}" type="pres">
      <dgm:prSet presAssocID="{9D6B9A2A-8E6F-4470-A21F-283538F502F7}" presName="rootConnector" presStyleLbl="node3" presStyleIdx="2" presStyleCnt="6"/>
      <dgm:spPr/>
      <dgm:t>
        <a:bodyPr/>
        <a:lstStyle/>
        <a:p>
          <a:endParaRPr lang="en-US"/>
        </a:p>
      </dgm:t>
    </dgm:pt>
    <dgm:pt modelId="{5F8E3401-F040-40BC-8F4B-DA54436F70CB}" type="pres">
      <dgm:prSet presAssocID="{9D6B9A2A-8E6F-4470-A21F-283538F502F7}" presName="hierChild4" presStyleCnt="0"/>
      <dgm:spPr/>
    </dgm:pt>
    <dgm:pt modelId="{5F075793-C330-4FB1-AE92-26D73AEB117F}" type="pres">
      <dgm:prSet presAssocID="{9D6B9A2A-8E6F-4470-A21F-283538F502F7}" presName="hierChild5" presStyleCnt="0"/>
      <dgm:spPr/>
    </dgm:pt>
    <dgm:pt modelId="{DB3104F4-F5F6-4DCF-9FF8-39BBDB18DA8B}" type="pres">
      <dgm:prSet presAssocID="{158BC509-40CD-4707-BA09-85A8963793AA}" presName="hierChild5" presStyleCnt="0"/>
      <dgm:spPr/>
    </dgm:pt>
    <dgm:pt modelId="{850E09E7-691E-402D-A906-499AE0C078A4}" type="pres">
      <dgm:prSet presAssocID="{9F47DEF2-8E7C-4815-A8E8-F0310FB90D85}" presName="Name37" presStyleLbl="parChTrans1D2" presStyleIdx="1" presStyleCnt="3"/>
      <dgm:spPr/>
      <dgm:t>
        <a:bodyPr/>
        <a:lstStyle/>
        <a:p>
          <a:endParaRPr lang="en-US"/>
        </a:p>
      </dgm:t>
    </dgm:pt>
    <dgm:pt modelId="{96D0E5FC-5210-4324-BEB9-68CA808D93A2}" type="pres">
      <dgm:prSet presAssocID="{C3C5C8BE-B161-408D-A3C3-78B5AD480E72}" presName="hierRoot2" presStyleCnt="0">
        <dgm:presLayoutVars>
          <dgm:hierBranch val="init"/>
        </dgm:presLayoutVars>
      </dgm:prSet>
      <dgm:spPr/>
    </dgm:pt>
    <dgm:pt modelId="{6D227CC0-72D4-4547-88AE-7F59168731FA}" type="pres">
      <dgm:prSet presAssocID="{C3C5C8BE-B161-408D-A3C3-78B5AD480E72}" presName="rootComposite" presStyleCnt="0"/>
      <dgm:spPr/>
    </dgm:pt>
    <dgm:pt modelId="{7D6638E6-1FFF-4EFF-8788-DCB015572CDE}" type="pres">
      <dgm:prSet presAssocID="{C3C5C8BE-B161-408D-A3C3-78B5AD480E72}" presName="rootText" presStyleLbl="node2" presStyleIdx="1" presStyleCnt="3" custScaleX="162633" custLinFactNeighborX="5193">
        <dgm:presLayoutVars>
          <dgm:chPref val="3"/>
        </dgm:presLayoutVars>
      </dgm:prSet>
      <dgm:spPr/>
      <dgm:t>
        <a:bodyPr/>
        <a:lstStyle/>
        <a:p>
          <a:endParaRPr lang="en-US"/>
        </a:p>
      </dgm:t>
    </dgm:pt>
    <dgm:pt modelId="{3A9FFB0C-7762-4E80-874D-6D14CF52E93B}" type="pres">
      <dgm:prSet presAssocID="{C3C5C8BE-B161-408D-A3C3-78B5AD480E72}" presName="rootConnector" presStyleLbl="node2" presStyleIdx="1" presStyleCnt="3"/>
      <dgm:spPr/>
      <dgm:t>
        <a:bodyPr/>
        <a:lstStyle/>
        <a:p>
          <a:endParaRPr lang="en-US"/>
        </a:p>
      </dgm:t>
    </dgm:pt>
    <dgm:pt modelId="{F2AE77C2-549B-44BF-AFB7-B2309DF6D396}" type="pres">
      <dgm:prSet presAssocID="{C3C5C8BE-B161-408D-A3C3-78B5AD480E72}" presName="hierChild4" presStyleCnt="0"/>
      <dgm:spPr/>
    </dgm:pt>
    <dgm:pt modelId="{786711F5-75A0-4535-8ADD-E564FA7F4B55}" type="pres">
      <dgm:prSet presAssocID="{34A25ED2-9F3A-477A-BC1C-CBFED5755152}" presName="Name37" presStyleLbl="parChTrans1D3" presStyleIdx="3" presStyleCnt="6"/>
      <dgm:spPr/>
      <dgm:t>
        <a:bodyPr/>
        <a:lstStyle/>
        <a:p>
          <a:endParaRPr lang="en-US"/>
        </a:p>
      </dgm:t>
    </dgm:pt>
    <dgm:pt modelId="{C74C7EE9-3038-4653-A38B-0DBA2CB76AE3}" type="pres">
      <dgm:prSet presAssocID="{84685376-19E2-47F5-82C5-5FF33095360C}" presName="hierRoot2" presStyleCnt="0">
        <dgm:presLayoutVars>
          <dgm:hierBranch val="init"/>
        </dgm:presLayoutVars>
      </dgm:prSet>
      <dgm:spPr/>
    </dgm:pt>
    <dgm:pt modelId="{8A12A501-1AAA-4570-86FF-74B2BBACE6DF}" type="pres">
      <dgm:prSet presAssocID="{84685376-19E2-47F5-82C5-5FF33095360C}" presName="rootComposite" presStyleCnt="0"/>
      <dgm:spPr/>
    </dgm:pt>
    <dgm:pt modelId="{54AD802D-3C14-4D1F-A416-F54BB8CA1265}" type="pres">
      <dgm:prSet presAssocID="{84685376-19E2-47F5-82C5-5FF33095360C}" presName="rootText" presStyleLbl="node3" presStyleIdx="3" presStyleCnt="6" custScaleX="158898" custLinFactNeighborX="2513">
        <dgm:presLayoutVars>
          <dgm:chPref val="3"/>
        </dgm:presLayoutVars>
      </dgm:prSet>
      <dgm:spPr/>
      <dgm:t>
        <a:bodyPr/>
        <a:lstStyle/>
        <a:p>
          <a:endParaRPr lang="en-US"/>
        </a:p>
      </dgm:t>
    </dgm:pt>
    <dgm:pt modelId="{3696F30F-8DE1-434B-85DB-93EE9F01CC66}" type="pres">
      <dgm:prSet presAssocID="{84685376-19E2-47F5-82C5-5FF33095360C}" presName="rootConnector" presStyleLbl="node3" presStyleIdx="3" presStyleCnt="6"/>
      <dgm:spPr/>
      <dgm:t>
        <a:bodyPr/>
        <a:lstStyle/>
        <a:p>
          <a:endParaRPr lang="en-US"/>
        </a:p>
      </dgm:t>
    </dgm:pt>
    <dgm:pt modelId="{ACBF73FA-BE70-4759-B47F-DF938AA8F0C0}" type="pres">
      <dgm:prSet presAssocID="{84685376-19E2-47F5-82C5-5FF33095360C}" presName="hierChild4" presStyleCnt="0"/>
      <dgm:spPr/>
    </dgm:pt>
    <dgm:pt modelId="{D302653D-CA8B-4B1D-B757-F1EBD4E8EDD3}" type="pres">
      <dgm:prSet presAssocID="{84685376-19E2-47F5-82C5-5FF33095360C}" presName="hierChild5" presStyleCnt="0"/>
      <dgm:spPr/>
    </dgm:pt>
    <dgm:pt modelId="{4E9E07FD-41F2-403F-B06A-5C6BBABBC057}" type="pres">
      <dgm:prSet presAssocID="{C3C5C8BE-B161-408D-A3C3-78B5AD480E72}" presName="hierChild5" presStyleCnt="0"/>
      <dgm:spPr/>
    </dgm:pt>
    <dgm:pt modelId="{B91AAF0E-D78E-4C77-AA12-94A3FE750DAA}" type="pres">
      <dgm:prSet presAssocID="{6D54A1CB-EE79-4A7B-9806-4432EC3EFEE7}" presName="Name37" presStyleLbl="parChTrans1D2" presStyleIdx="2" presStyleCnt="3"/>
      <dgm:spPr/>
      <dgm:t>
        <a:bodyPr/>
        <a:lstStyle/>
        <a:p>
          <a:endParaRPr lang="en-US"/>
        </a:p>
      </dgm:t>
    </dgm:pt>
    <dgm:pt modelId="{71BAB940-700D-4C0E-A464-49A7741CC8DA}" type="pres">
      <dgm:prSet presAssocID="{050D4AA8-B2DD-40DE-AA35-6367841E6F2B}" presName="hierRoot2" presStyleCnt="0">
        <dgm:presLayoutVars>
          <dgm:hierBranch val="init"/>
        </dgm:presLayoutVars>
      </dgm:prSet>
      <dgm:spPr/>
    </dgm:pt>
    <dgm:pt modelId="{05CC267A-9261-4C6F-A312-65395CB0B765}" type="pres">
      <dgm:prSet presAssocID="{050D4AA8-B2DD-40DE-AA35-6367841E6F2B}" presName="rootComposite" presStyleCnt="0"/>
      <dgm:spPr/>
    </dgm:pt>
    <dgm:pt modelId="{F990F1B5-F18F-44D6-80DA-BFE7A01DDE66}" type="pres">
      <dgm:prSet presAssocID="{050D4AA8-B2DD-40DE-AA35-6367841E6F2B}" presName="rootText" presStyleLbl="node2" presStyleIdx="2" presStyleCnt="3" custScaleX="162633" custLinFactNeighborX="60384">
        <dgm:presLayoutVars>
          <dgm:chPref val="3"/>
        </dgm:presLayoutVars>
      </dgm:prSet>
      <dgm:spPr/>
      <dgm:t>
        <a:bodyPr/>
        <a:lstStyle/>
        <a:p>
          <a:endParaRPr lang="en-US"/>
        </a:p>
      </dgm:t>
    </dgm:pt>
    <dgm:pt modelId="{9491DE66-DDE0-479D-A9F7-FCBE217434AF}" type="pres">
      <dgm:prSet presAssocID="{050D4AA8-B2DD-40DE-AA35-6367841E6F2B}" presName="rootConnector" presStyleLbl="node2" presStyleIdx="2" presStyleCnt="3"/>
      <dgm:spPr/>
      <dgm:t>
        <a:bodyPr/>
        <a:lstStyle/>
        <a:p>
          <a:endParaRPr lang="en-US"/>
        </a:p>
      </dgm:t>
    </dgm:pt>
    <dgm:pt modelId="{A6E3D286-D97C-4913-881F-CC4086611FCD}" type="pres">
      <dgm:prSet presAssocID="{050D4AA8-B2DD-40DE-AA35-6367841E6F2B}" presName="hierChild4" presStyleCnt="0"/>
      <dgm:spPr/>
    </dgm:pt>
    <dgm:pt modelId="{047CAA2D-F987-4DA3-9461-4EB61E564FF1}" type="pres">
      <dgm:prSet presAssocID="{01F0D8E7-4FB1-4FCF-AD82-49409CC0C2BD}" presName="Name37" presStyleLbl="parChTrans1D3" presStyleIdx="4" presStyleCnt="6"/>
      <dgm:spPr/>
      <dgm:t>
        <a:bodyPr/>
        <a:lstStyle/>
        <a:p>
          <a:endParaRPr lang="en-US"/>
        </a:p>
      </dgm:t>
    </dgm:pt>
    <dgm:pt modelId="{A0310154-F7AE-483B-9726-8C4731DFC0F7}" type="pres">
      <dgm:prSet presAssocID="{84FAC127-D2F9-48CE-B94F-8ACF4B044A1A}" presName="hierRoot2" presStyleCnt="0">
        <dgm:presLayoutVars>
          <dgm:hierBranch val="init"/>
        </dgm:presLayoutVars>
      </dgm:prSet>
      <dgm:spPr/>
    </dgm:pt>
    <dgm:pt modelId="{6519F915-AB1C-4736-ABA0-7823F518DAC4}" type="pres">
      <dgm:prSet presAssocID="{84FAC127-D2F9-48CE-B94F-8ACF4B044A1A}" presName="rootComposite" presStyleCnt="0"/>
      <dgm:spPr/>
    </dgm:pt>
    <dgm:pt modelId="{B115DC2A-56A1-4684-ACEC-12F6D3D82BF7}" type="pres">
      <dgm:prSet presAssocID="{84FAC127-D2F9-48CE-B94F-8ACF4B044A1A}" presName="rootText" presStyleLbl="node3" presStyleIdx="4" presStyleCnt="6" custScaleX="150100" custLinFactNeighborX="55445" custLinFactNeighborY="-4074">
        <dgm:presLayoutVars>
          <dgm:chPref val="3"/>
        </dgm:presLayoutVars>
      </dgm:prSet>
      <dgm:spPr/>
      <dgm:t>
        <a:bodyPr/>
        <a:lstStyle/>
        <a:p>
          <a:endParaRPr lang="en-US"/>
        </a:p>
      </dgm:t>
    </dgm:pt>
    <dgm:pt modelId="{EF1CFCB5-0802-48DA-9948-F11157660F46}" type="pres">
      <dgm:prSet presAssocID="{84FAC127-D2F9-48CE-B94F-8ACF4B044A1A}" presName="rootConnector" presStyleLbl="node3" presStyleIdx="4" presStyleCnt="6"/>
      <dgm:spPr/>
      <dgm:t>
        <a:bodyPr/>
        <a:lstStyle/>
        <a:p>
          <a:endParaRPr lang="en-US"/>
        </a:p>
      </dgm:t>
    </dgm:pt>
    <dgm:pt modelId="{C02A8906-A256-4231-B773-AE4F6F7275F0}" type="pres">
      <dgm:prSet presAssocID="{84FAC127-D2F9-48CE-B94F-8ACF4B044A1A}" presName="hierChild4" presStyleCnt="0"/>
      <dgm:spPr/>
    </dgm:pt>
    <dgm:pt modelId="{68312344-4EA8-47B9-996B-0C4EED325C5B}" type="pres">
      <dgm:prSet presAssocID="{84FAC127-D2F9-48CE-B94F-8ACF4B044A1A}" presName="hierChild5" presStyleCnt="0"/>
      <dgm:spPr/>
    </dgm:pt>
    <dgm:pt modelId="{0B411570-FE27-40FD-A015-65CDEB5BEC94}" type="pres">
      <dgm:prSet presAssocID="{EF38CDEB-D1A6-4EDA-9452-E4F3AB679834}" presName="Name37" presStyleLbl="parChTrans1D3" presStyleIdx="5" presStyleCnt="6"/>
      <dgm:spPr/>
      <dgm:t>
        <a:bodyPr/>
        <a:lstStyle/>
        <a:p>
          <a:endParaRPr lang="en-US"/>
        </a:p>
      </dgm:t>
    </dgm:pt>
    <dgm:pt modelId="{53D8E3E2-6F04-4A36-8F04-05260B361202}" type="pres">
      <dgm:prSet presAssocID="{8FCC7347-2402-4097-9F80-EB70F258BB7E}" presName="hierRoot2" presStyleCnt="0">
        <dgm:presLayoutVars>
          <dgm:hierBranch val="init"/>
        </dgm:presLayoutVars>
      </dgm:prSet>
      <dgm:spPr/>
    </dgm:pt>
    <dgm:pt modelId="{0F24D750-7387-43BD-8E6B-1B02F232113C}" type="pres">
      <dgm:prSet presAssocID="{8FCC7347-2402-4097-9F80-EB70F258BB7E}" presName="rootComposite" presStyleCnt="0"/>
      <dgm:spPr/>
    </dgm:pt>
    <dgm:pt modelId="{A6A07946-1B1B-4268-9328-F72E3CE266EB}" type="pres">
      <dgm:prSet presAssocID="{8FCC7347-2402-4097-9F80-EB70F258BB7E}" presName="rootText" presStyleLbl="node3" presStyleIdx="5" presStyleCnt="6" custScaleX="150100" custLinFactNeighborX="55445" custLinFactNeighborY="-4074">
        <dgm:presLayoutVars>
          <dgm:chPref val="3"/>
        </dgm:presLayoutVars>
      </dgm:prSet>
      <dgm:spPr/>
      <dgm:t>
        <a:bodyPr/>
        <a:lstStyle/>
        <a:p>
          <a:endParaRPr lang="en-US"/>
        </a:p>
      </dgm:t>
    </dgm:pt>
    <dgm:pt modelId="{345F07D3-832F-4AA9-901E-3223BB643EB7}" type="pres">
      <dgm:prSet presAssocID="{8FCC7347-2402-4097-9F80-EB70F258BB7E}" presName="rootConnector" presStyleLbl="node3" presStyleIdx="5" presStyleCnt="6"/>
      <dgm:spPr/>
      <dgm:t>
        <a:bodyPr/>
        <a:lstStyle/>
        <a:p>
          <a:endParaRPr lang="en-US"/>
        </a:p>
      </dgm:t>
    </dgm:pt>
    <dgm:pt modelId="{F176A1E2-C306-48A3-983A-8AADCE7A4255}" type="pres">
      <dgm:prSet presAssocID="{8FCC7347-2402-4097-9F80-EB70F258BB7E}" presName="hierChild4" presStyleCnt="0"/>
      <dgm:spPr/>
    </dgm:pt>
    <dgm:pt modelId="{7A698BBA-915C-463E-AA1D-DF15B00FD040}" type="pres">
      <dgm:prSet presAssocID="{8FCC7347-2402-4097-9F80-EB70F258BB7E}" presName="hierChild5" presStyleCnt="0"/>
      <dgm:spPr/>
    </dgm:pt>
    <dgm:pt modelId="{A1BAB956-321D-432C-94CF-6522686B4CE6}" type="pres">
      <dgm:prSet presAssocID="{050D4AA8-B2DD-40DE-AA35-6367841E6F2B}" presName="hierChild5" presStyleCnt="0"/>
      <dgm:spPr/>
    </dgm:pt>
    <dgm:pt modelId="{FBA7ECB3-FF87-4531-BAE2-024F883153C3}" type="pres">
      <dgm:prSet presAssocID="{A671DFC4-D6E7-453C-89B0-B069CCB1F5E2}" presName="hierChild3" presStyleCnt="0"/>
      <dgm:spPr/>
    </dgm:pt>
  </dgm:ptLst>
  <dgm:cxnLst>
    <dgm:cxn modelId="{0586607B-B595-4DCC-BA17-DD8D06C83A0B}" srcId="{158BC509-40CD-4707-BA09-85A8963793AA}" destId="{340DF902-7613-495E-8392-A67E2270CF89}" srcOrd="0" destOrd="0" parTransId="{EA52B45A-0C1F-44E9-8821-D308BCDED5B5}" sibTransId="{2E01EC46-6844-44FA-BCC0-B4B1EE8A4770}"/>
    <dgm:cxn modelId="{A30E1184-6DDF-4E02-A89C-1899D32FCCF7}" type="presOf" srcId="{C3C5C8BE-B161-408D-A3C3-78B5AD480E72}" destId="{3A9FFB0C-7762-4E80-874D-6D14CF52E93B}" srcOrd="1" destOrd="0" presId="urn:microsoft.com/office/officeart/2005/8/layout/orgChart1"/>
    <dgm:cxn modelId="{860E54F4-D199-4F94-B2A3-72F29C40785C}" type="presOf" srcId="{10160E0F-F1C4-473A-8928-F9E07BE32B1E}" destId="{C8F8BA56-A094-4BE8-A1DF-0BC8D3B808DB}" srcOrd="0" destOrd="0" presId="urn:microsoft.com/office/officeart/2005/8/layout/orgChart1"/>
    <dgm:cxn modelId="{BFCBAA08-B5DA-4128-B031-B175CE1B25DB}" type="presOf" srcId="{9D6B9A2A-8E6F-4470-A21F-283538F502F7}" destId="{FE857E39-2047-453E-9FDE-0381D5513E57}" srcOrd="1" destOrd="0" presId="urn:microsoft.com/office/officeart/2005/8/layout/orgChart1"/>
    <dgm:cxn modelId="{43265E23-93B6-45AF-A6CC-17D5098B5066}" srcId="{158BC509-40CD-4707-BA09-85A8963793AA}" destId="{5FB4BAB8-FA30-4C82-AA0F-341911D04BF6}" srcOrd="1" destOrd="0" parTransId="{34F6DE73-A5B8-4793-930B-E7EC3240D901}" sibTransId="{D2B22101-2E3B-4E49-A344-4CAF26C5FE15}"/>
    <dgm:cxn modelId="{9951FA85-300F-442B-9468-230C495B3366}" type="presOf" srcId="{050D4AA8-B2DD-40DE-AA35-6367841E6F2B}" destId="{9491DE66-DDE0-479D-A9F7-FCBE217434AF}" srcOrd="1" destOrd="0" presId="urn:microsoft.com/office/officeart/2005/8/layout/orgChart1"/>
    <dgm:cxn modelId="{90CCD230-F876-4141-A868-CE1ECC10F0BA}" srcId="{A671DFC4-D6E7-453C-89B0-B069CCB1F5E2}" destId="{158BC509-40CD-4707-BA09-85A8963793AA}" srcOrd="0" destOrd="0" parTransId="{10160E0F-F1C4-473A-8928-F9E07BE32B1E}" sibTransId="{A29B976A-6EF1-4463-B9C3-BB1FAB84BA17}"/>
    <dgm:cxn modelId="{6C082549-2992-4B3F-ACE0-89E76BA754FA}" type="presOf" srcId="{340DF902-7613-495E-8392-A67E2270CF89}" destId="{D27326F2-9123-4893-BBAD-266C3B495E52}" srcOrd="1" destOrd="0" presId="urn:microsoft.com/office/officeart/2005/8/layout/orgChart1"/>
    <dgm:cxn modelId="{13A817B1-DFBC-4012-91AA-1200FB9B4583}" type="presOf" srcId="{01F0D8E7-4FB1-4FCF-AD82-49409CC0C2BD}" destId="{047CAA2D-F987-4DA3-9461-4EB61E564FF1}" srcOrd="0" destOrd="0" presId="urn:microsoft.com/office/officeart/2005/8/layout/orgChart1"/>
    <dgm:cxn modelId="{FC2852E7-1C4E-425B-95AD-8779EFB2B67B}" srcId="{C3C5C8BE-B161-408D-A3C3-78B5AD480E72}" destId="{84685376-19E2-47F5-82C5-5FF33095360C}" srcOrd="0" destOrd="0" parTransId="{34A25ED2-9F3A-477A-BC1C-CBFED5755152}" sibTransId="{D90CAAA4-129F-4BFB-9B70-DFDB3AB5FD20}"/>
    <dgm:cxn modelId="{7F9AC2B4-8015-4129-9810-CC492827DCCF}" type="presOf" srcId="{C3C5C8BE-B161-408D-A3C3-78B5AD480E72}" destId="{7D6638E6-1FFF-4EFF-8788-DCB015572CDE}" srcOrd="0" destOrd="0" presId="urn:microsoft.com/office/officeart/2005/8/layout/orgChart1"/>
    <dgm:cxn modelId="{7DCC0200-7754-48AA-978D-9208158CFB88}" srcId="{050D4AA8-B2DD-40DE-AA35-6367841E6F2B}" destId="{84FAC127-D2F9-48CE-B94F-8ACF4B044A1A}" srcOrd="0" destOrd="0" parTransId="{01F0D8E7-4FB1-4FCF-AD82-49409CC0C2BD}" sibTransId="{A093638B-B1B0-4444-876D-DF8196F4CDC8}"/>
    <dgm:cxn modelId="{1540FD81-8FF1-4201-888E-8A1C0A503932}" srcId="{A671DFC4-D6E7-453C-89B0-B069CCB1F5E2}" destId="{050D4AA8-B2DD-40DE-AA35-6367841E6F2B}" srcOrd="2" destOrd="0" parTransId="{6D54A1CB-EE79-4A7B-9806-4432EC3EFEE7}" sibTransId="{1E0162BB-4D36-4187-A943-DB65C0134D2A}"/>
    <dgm:cxn modelId="{3A057851-6514-459B-A7E4-8FD3BE0EF342}" type="presOf" srcId="{84685376-19E2-47F5-82C5-5FF33095360C}" destId="{54AD802D-3C14-4D1F-A416-F54BB8CA1265}" srcOrd="0" destOrd="0" presId="urn:microsoft.com/office/officeart/2005/8/layout/orgChart1"/>
    <dgm:cxn modelId="{640F8CB2-CA2C-4B73-848A-C3B53D91F255}" srcId="{050D4AA8-B2DD-40DE-AA35-6367841E6F2B}" destId="{8FCC7347-2402-4097-9F80-EB70F258BB7E}" srcOrd="1" destOrd="0" parTransId="{EF38CDEB-D1A6-4EDA-9452-E4F3AB679834}" sibTransId="{51EB88D4-5408-48EA-A50E-0B0B6EA03262}"/>
    <dgm:cxn modelId="{7BF355D3-2616-4A9B-8B61-5488C4416706}" type="presOf" srcId="{8FCC7347-2402-4097-9F80-EB70F258BB7E}" destId="{A6A07946-1B1B-4268-9328-F72E3CE266EB}" srcOrd="0" destOrd="0" presId="urn:microsoft.com/office/officeart/2005/8/layout/orgChart1"/>
    <dgm:cxn modelId="{F8A0219D-F922-449F-8C68-C601C736408F}" type="presOf" srcId="{34A25ED2-9F3A-477A-BC1C-CBFED5755152}" destId="{786711F5-75A0-4535-8ADD-E564FA7F4B55}" srcOrd="0" destOrd="0" presId="urn:microsoft.com/office/officeart/2005/8/layout/orgChart1"/>
    <dgm:cxn modelId="{29B22A4B-CCB6-4D66-A3E0-A5957C07746E}" type="presOf" srcId="{8FCC7347-2402-4097-9F80-EB70F258BB7E}" destId="{345F07D3-832F-4AA9-901E-3223BB643EB7}" srcOrd="1" destOrd="0" presId="urn:microsoft.com/office/officeart/2005/8/layout/orgChart1"/>
    <dgm:cxn modelId="{38BCBB85-FA5A-4158-90FE-8971C1EFFD55}" type="presOf" srcId="{EF38CDEB-D1A6-4EDA-9452-E4F3AB679834}" destId="{0B411570-FE27-40FD-A015-65CDEB5BEC94}" srcOrd="0" destOrd="0" presId="urn:microsoft.com/office/officeart/2005/8/layout/orgChart1"/>
    <dgm:cxn modelId="{FA8634D3-7069-4D18-8014-F69873A868DA}" type="presOf" srcId="{158BC509-40CD-4707-BA09-85A8963793AA}" destId="{4DE85D77-4C3C-4C7D-806A-DD4568C0841A}" srcOrd="0" destOrd="0" presId="urn:microsoft.com/office/officeart/2005/8/layout/orgChart1"/>
    <dgm:cxn modelId="{588B08B6-E3B4-4F2C-927E-D35E75AA4180}" type="presOf" srcId="{A671DFC4-D6E7-453C-89B0-B069CCB1F5E2}" destId="{A169B3C4-2B4C-46DC-8AFE-E5AB6041585C}" srcOrd="0" destOrd="0" presId="urn:microsoft.com/office/officeart/2005/8/layout/orgChart1"/>
    <dgm:cxn modelId="{60867F9B-C3DC-47FD-8C14-9CAA3C4079EF}" srcId="{A671DFC4-D6E7-453C-89B0-B069CCB1F5E2}" destId="{C3C5C8BE-B161-408D-A3C3-78B5AD480E72}" srcOrd="1" destOrd="0" parTransId="{9F47DEF2-8E7C-4815-A8E8-F0310FB90D85}" sibTransId="{2C393C24-E1E7-4FE6-A73D-8FDCA4C0CD1E}"/>
    <dgm:cxn modelId="{0994C39B-92D3-4D19-B9F7-A1E73310F73F}" type="presOf" srcId="{34F6DE73-A5B8-4793-930B-E7EC3240D901}" destId="{5B7FAFC6-CBD7-4FC0-ABF9-D814525743BA}" srcOrd="0" destOrd="0" presId="urn:microsoft.com/office/officeart/2005/8/layout/orgChart1"/>
    <dgm:cxn modelId="{B3D15B23-CAEC-4B66-BA2D-AFEE591E5137}" srcId="{51B4E6FD-A498-46F0-B2D7-10E9366A0580}" destId="{A671DFC4-D6E7-453C-89B0-B069CCB1F5E2}" srcOrd="0" destOrd="0" parTransId="{0CBFF860-6F53-4B48-A467-8942E6DE217E}" sibTransId="{A3E24F4F-139B-4D71-B2CD-59F9B0359628}"/>
    <dgm:cxn modelId="{AE8D4015-DA33-4BE5-98B2-3C1C63188EA4}" type="presOf" srcId="{84FAC127-D2F9-48CE-B94F-8ACF4B044A1A}" destId="{B115DC2A-56A1-4684-ACEC-12F6D3D82BF7}" srcOrd="0" destOrd="0" presId="urn:microsoft.com/office/officeart/2005/8/layout/orgChart1"/>
    <dgm:cxn modelId="{048620CD-D26B-4B2C-955A-160B10662ACD}" type="presOf" srcId="{340DF902-7613-495E-8392-A67E2270CF89}" destId="{92045B88-14CF-425F-B90E-9EA3A00C0090}" srcOrd="0" destOrd="0" presId="urn:microsoft.com/office/officeart/2005/8/layout/orgChart1"/>
    <dgm:cxn modelId="{A15956A4-C51C-4BD1-A839-7C6C545C474C}" type="presOf" srcId="{84FAC127-D2F9-48CE-B94F-8ACF4B044A1A}" destId="{EF1CFCB5-0802-48DA-9948-F11157660F46}" srcOrd="1" destOrd="0" presId="urn:microsoft.com/office/officeart/2005/8/layout/orgChart1"/>
    <dgm:cxn modelId="{C158DA20-E792-4CD7-BEC3-AF8E1145B399}" type="presOf" srcId="{9F47DEF2-8E7C-4815-A8E8-F0310FB90D85}" destId="{850E09E7-691E-402D-A906-499AE0C078A4}" srcOrd="0" destOrd="0" presId="urn:microsoft.com/office/officeart/2005/8/layout/orgChart1"/>
    <dgm:cxn modelId="{0D235B28-A151-40EA-838F-49F6CB22DE31}" type="presOf" srcId="{5FB4BAB8-FA30-4C82-AA0F-341911D04BF6}" destId="{CF209B97-A6A4-4D6D-9AFF-0EA3ABE2D8FB}" srcOrd="1" destOrd="0" presId="urn:microsoft.com/office/officeart/2005/8/layout/orgChart1"/>
    <dgm:cxn modelId="{E66881F7-309C-4ADA-881D-7777C51A1527}" type="presOf" srcId="{9D6B9A2A-8E6F-4470-A21F-283538F502F7}" destId="{581059ED-0F93-41FA-8754-6B2CBBEFF087}" srcOrd="0" destOrd="0" presId="urn:microsoft.com/office/officeart/2005/8/layout/orgChart1"/>
    <dgm:cxn modelId="{EF9CD2BB-CEBC-43B9-A26F-1F985A5ED276}" type="presOf" srcId="{84685376-19E2-47F5-82C5-5FF33095360C}" destId="{3696F30F-8DE1-434B-85DB-93EE9F01CC66}" srcOrd="1" destOrd="0" presId="urn:microsoft.com/office/officeart/2005/8/layout/orgChart1"/>
    <dgm:cxn modelId="{A93C17ED-EF48-49E7-A82F-35DB30B11244}" srcId="{158BC509-40CD-4707-BA09-85A8963793AA}" destId="{9D6B9A2A-8E6F-4470-A21F-283538F502F7}" srcOrd="2" destOrd="0" parTransId="{E43E8F96-94CB-4F15-B9DE-8CB3DDDCE57E}" sibTransId="{1EB2E3DD-CA23-42EF-B737-DE9F5D18042C}"/>
    <dgm:cxn modelId="{6924D3DC-37EE-4D18-A1DC-0EB67AC15266}" type="presOf" srcId="{5FB4BAB8-FA30-4C82-AA0F-341911D04BF6}" destId="{DC137AE4-A7AF-4C9C-8ABF-85DADB544C52}" srcOrd="0" destOrd="0" presId="urn:microsoft.com/office/officeart/2005/8/layout/orgChart1"/>
    <dgm:cxn modelId="{8AF286B4-765A-49C0-9267-F83F43A0B788}" type="presOf" srcId="{E43E8F96-94CB-4F15-B9DE-8CB3DDDCE57E}" destId="{FB3DC8B9-4F3B-4FE0-9A48-3DE7D1A90CBC}" srcOrd="0" destOrd="0" presId="urn:microsoft.com/office/officeart/2005/8/layout/orgChart1"/>
    <dgm:cxn modelId="{41DD35FB-8F02-4ED8-8AF6-993D04C80F79}" type="presOf" srcId="{EA52B45A-0C1F-44E9-8821-D308BCDED5B5}" destId="{81563936-9D5E-4464-BECC-917C73445179}" srcOrd="0" destOrd="0" presId="urn:microsoft.com/office/officeart/2005/8/layout/orgChart1"/>
    <dgm:cxn modelId="{8180CCC4-760B-4F82-B29F-ED14D5586A7F}" type="presOf" srcId="{158BC509-40CD-4707-BA09-85A8963793AA}" destId="{0CF70F40-4A63-462F-A587-6FA035843722}" srcOrd="1" destOrd="0" presId="urn:microsoft.com/office/officeart/2005/8/layout/orgChart1"/>
    <dgm:cxn modelId="{EDE9230E-43A1-409E-ABC2-5220F72FE12D}" type="presOf" srcId="{A671DFC4-D6E7-453C-89B0-B069CCB1F5E2}" destId="{3CCA066C-0D28-4406-AB8E-9279FD307130}" srcOrd="1" destOrd="0" presId="urn:microsoft.com/office/officeart/2005/8/layout/orgChart1"/>
    <dgm:cxn modelId="{997ED6F9-444F-4951-A722-D3D353CB41D5}" type="presOf" srcId="{51B4E6FD-A498-46F0-B2D7-10E9366A0580}" destId="{96F0257B-92B6-4FCB-9737-0A7F05F491FB}" srcOrd="0" destOrd="0" presId="urn:microsoft.com/office/officeart/2005/8/layout/orgChart1"/>
    <dgm:cxn modelId="{0ABFCE85-5A72-4FFB-BB7F-E7DA29884AF0}" type="presOf" srcId="{6D54A1CB-EE79-4A7B-9806-4432EC3EFEE7}" destId="{B91AAF0E-D78E-4C77-AA12-94A3FE750DAA}" srcOrd="0" destOrd="0" presId="urn:microsoft.com/office/officeart/2005/8/layout/orgChart1"/>
    <dgm:cxn modelId="{FCBB2157-3ADC-4075-B5D5-E95BFE307E91}" type="presOf" srcId="{050D4AA8-B2DD-40DE-AA35-6367841E6F2B}" destId="{F990F1B5-F18F-44D6-80DA-BFE7A01DDE66}" srcOrd="0" destOrd="0" presId="urn:microsoft.com/office/officeart/2005/8/layout/orgChart1"/>
    <dgm:cxn modelId="{C4733DA4-B933-46ED-B339-3BA79EE389C6}" type="presParOf" srcId="{96F0257B-92B6-4FCB-9737-0A7F05F491FB}" destId="{46C90E77-D3B6-4D9C-B7DC-3CC2DD1FA550}" srcOrd="0" destOrd="0" presId="urn:microsoft.com/office/officeart/2005/8/layout/orgChart1"/>
    <dgm:cxn modelId="{7379ACDE-B19D-4C56-BEBD-0A799F19D7B8}" type="presParOf" srcId="{46C90E77-D3B6-4D9C-B7DC-3CC2DD1FA550}" destId="{5AB0B28D-4107-456D-B777-21E91D48FF4A}" srcOrd="0" destOrd="0" presId="urn:microsoft.com/office/officeart/2005/8/layout/orgChart1"/>
    <dgm:cxn modelId="{E46A3A72-7775-485E-9632-AD0681FCD3C6}" type="presParOf" srcId="{5AB0B28D-4107-456D-B777-21E91D48FF4A}" destId="{A169B3C4-2B4C-46DC-8AFE-E5AB6041585C}" srcOrd="0" destOrd="0" presId="urn:microsoft.com/office/officeart/2005/8/layout/orgChart1"/>
    <dgm:cxn modelId="{AE3D2C61-B067-40AA-80A0-AD38872743EA}" type="presParOf" srcId="{5AB0B28D-4107-456D-B777-21E91D48FF4A}" destId="{3CCA066C-0D28-4406-AB8E-9279FD307130}" srcOrd="1" destOrd="0" presId="urn:microsoft.com/office/officeart/2005/8/layout/orgChart1"/>
    <dgm:cxn modelId="{D914D23B-60F2-4081-A219-A645446815DD}" type="presParOf" srcId="{46C90E77-D3B6-4D9C-B7DC-3CC2DD1FA550}" destId="{A777B5FA-06D3-4A28-BC03-6E8EAE285D54}" srcOrd="1" destOrd="0" presId="urn:microsoft.com/office/officeart/2005/8/layout/orgChart1"/>
    <dgm:cxn modelId="{3B7B74D5-D9EB-455F-80E8-E4CA12887800}" type="presParOf" srcId="{A777B5FA-06D3-4A28-BC03-6E8EAE285D54}" destId="{C8F8BA56-A094-4BE8-A1DF-0BC8D3B808DB}" srcOrd="0" destOrd="0" presId="urn:microsoft.com/office/officeart/2005/8/layout/orgChart1"/>
    <dgm:cxn modelId="{3954116A-211D-4705-A1B1-1F53F43F86DE}" type="presParOf" srcId="{A777B5FA-06D3-4A28-BC03-6E8EAE285D54}" destId="{DB745C9F-11A1-432A-A7A2-906D3E378002}" srcOrd="1" destOrd="0" presId="urn:microsoft.com/office/officeart/2005/8/layout/orgChart1"/>
    <dgm:cxn modelId="{FED2E91B-E100-416C-8D13-A52492EC4F03}" type="presParOf" srcId="{DB745C9F-11A1-432A-A7A2-906D3E378002}" destId="{3C377FAA-CAE7-49ED-997D-AD4D4E5DCD33}" srcOrd="0" destOrd="0" presId="urn:microsoft.com/office/officeart/2005/8/layout/orgChart1"/>
    <dgm:cxn modelId="{EBCA70AD-2412-4CF4-95F5-33B2CF64C5E2}" type="presParOf" srcId="{3C377FAA-CAE7-49ED-997D-AD4D4E5DCD33}" destId="{4DE85D77-4C3C-4C7D-806A-DD4568C0841A}" srcOrd="0" destOrd="0" presId="urn:microsoft.com/office/officeart/2005/8/layout/orgChart1"/>
    <dgm:cxn modelId="{02916DCB-C570-486A-81A1-742B948838F2}" type="presParOf" srcId="{3C377FAA-CAE7-49ED-997D-AD4D4E5DCD33}" destId="{0CF70F40-4A63-462F-A587-6FA035843722}" srcOrd="1" destOrd="0" presId="urn:microsoft.com/office/officeart/2005/8/layout/orgChart1"/>
    <dgm:cxn modelId="{7D89060A-2842-4B52-B0D6-32841C276F04}" type="presParOf" srcId="{DB745C9F-11A1-432A-A7A2-906D3E378002}" destId="{DCCE1B7A-25A8-472D-A179-57786316D6E4}" srcOrd="1" destOrd="0" presId="urn:microsoft.com/office/officeart/2005/8/layout/orgChart1"/>
    <dgm:cxn modelId="{3F8E3E12-29EB-482C-AC07-B28CD707F4A8}" type="presParOf" srcId="{DCCE1B7A-25A8-472D-A179-57786316D6E4}" destId="{81563936-9D5E-4464-BECC-917C73445179}" srcOrd="0" destOrd="0" presId="urn:microsoft.com/office/officeart/2005/8/layout/orgChart1"/>
    <dgm:cxn modelId="{88843F1E-EB72-4485-BD0A-78E472CE682C}" type="presParOf" srcId="{DCCE1B7A-25A8-472D-A179-57786316D6E4}" destId="{B91DE051-7C3A-4461-A3F8-6818F377C28B}" srcOrd="1" destOrd="0" presId="urn:microsoft.com/office/officeart/2005/8/layout/orgChart1"/>
    <dgm:cxn modelId="{A4F1994C-18F2-4260-8AED-59EA2700A005}" type="presParOf" srcId="{B91DE051-7C3A-4461-A3F8-6818F377C28B}" destId="{E251AC2F-EDC8-4CBB-8885-14EA1424075F}" srcOrd="0" destOrd="0" presId="urn:microsoft.com/office/officeart/2005/8/layout/orgChart1"/>
    <dgm:cxn modelId="{93847156-B64F-4644-A34A-D2CEA868EB80}" type="presParOf" srcId="{E251AC2F-EDC8-4CBB-8885-14EA1424075F}" destId="{92045B88-14CF-425F-B90E-9EA3A00C0090}" srcOrd="0" destOrd="0" presId="urn:microsoft.com/office/officeart/2005/8/layout/orgChart1"/>
    <dgm:cxn modelId="{07E126E0-0AD2-4534-BA58-18E7F082010E}" type="presParOf" srcId="{E251AC2F-EDC8-4CBB-8885-14EA1424075F}" destId="{D27326F2-9123-4893-BBAD-266C3B495E52}" srcOrd="1" destOrd="0" presId="urn:microsoft.com/office/officeart/2005/8/layout/orgChart1"/>
    <dgm:cxn modelId="{14B5B333-9959-4956-9DC3-B6C508DA1ED7}" type="presParOf" srcId="{B91DE051-7C3A-4461-A3F8-6818F377C28B}" destId="{1B1A9E73-5CB6-4F33-B31C-3C95065D700F}" srcOrd="1" destOrd="0" presId="urn:microsoft.com/office/officeart/2005/8/layout/orgChart1"/>
    <dgm:cxn modelId="{EA3AB525-EA00-4FAB-BE4C-B4C1335F72CC}" type="presParOf" srcId="{B91DE051-7C3A-4461-A3F8-6818F377C28B}" destId="{F4F54D51-8964-48EB-984F-0B00ACFC4BF5}" srcOrd="2" destOrd="0" presId="urn:microsoft.com/office/officeart/2005/8/layout/orgChart1"/>
    <dgm:cxn modelId="{C5B6C255-2C63-4664-9A53-4841B2F52822}" type="presParOf" srcId="{DCCE1B7A-25A8-472D-A179-57786316D6E4}" destId="{5B7FAFC6-CBD7-4FC0-ABF9-D814525743BA}" srcOrd="2" destOrd="0" presId="urn:microsoft.com/office/officeart/2005/8/layout/orgChart1"/>
    <dgm:cxn modelId="{7CFE4EBD-28FF-44D2-BCF8-1C430A2CA498}" type="presParOf" srcId="{DCCE1B7A-25A8-472D-A179-57786316D6E4}" destId="{95CAC8C8-3DFB-4D9A-886E-A4D29372B7AC}" srcOrd="3" destOrd="0" presId="urn:microsoft.com/office/officeart/2005/8/layout/orgChart1"/>
    <dgm:cxn modelId="{EEF4DF8E-5BC4-4EB7-A906-090CC83E7CC0}" type="presParOf" srcId="{95CAC8C8-3DFB-4D9A-886E-A4D29372B7AC}" destId="{AA01EC3F-231A-4171-86FE-C9F5AA6356CF}" srcOrd="0" destOrd="0" presId="urn:microsoft.com/office/officeart/2005/8/layout/orgChart1"/>
    <dgm:cxn modelId="{32F86054-C068-433A-A50D-9AA072E269EE}" type="presParOf" srcId="{AA01EC3F-231A-4171-86FE-C9F5AA6356CF}" destId="{DC137AE4-A7AF-4C9C-8ABF-85DADB544C52}" srcOrd="0" destOrd="0" presId="urn:microsoft.com/office/officeart/2005/8/layout/orgChart1"/>
    <dgm:cxn modelId="{6F4470D8-B5B8-4056-975A-B37C5B361F11}" type="presParOf" srcId="{AA01EC3F-231A-4171-86FE-C9F5AA6356CF}" destId="{CF209B97-A6A4-4D6D-9AFF-0EA3ABE2D8FB}" srcOrd="1" destOrd="0" presId="urn:microsoft.com/office/officeart/2005/8/layout/orgChart1"/>
    <dgm:cxn modelId="{C765F71F-7DF3-40EC-A251-E55AD50E8732}" type="presParOf" srcId="{95CAC8C8-3DFB-4D9A-886E-A4D29372B7AC}" destId="{3A0C9303-7FCD-4F8A-A17D-A227FD8388C4}" srcOrd="1" destOrd="0" presId="urn:microsoft.com/office/officeart/2005/8/layout/orgChart1"/>
    <dgm:cxn modelId="{C4D126E7-CAAC-4586-B681-E8270C97D2F3}" type="presParOf" srcId="{95CAC8C8-3DFB-4D9A-886E-A4D29372B7AC}" destId="{A64B496B-CD24-493B-9AE4-808BACC2250E}" srcOrd="2" destOrd="0" presId="urn:microsoft.com/office/officeart/2005/8/layout/orgChart1"/>
    <dgm:cxn modelId="{718B379C-83FD-4DDA-9AA4-8ACF24D883B9}" type="presParOf" srcId="{DCCE1B7A-25A8-472D-A179-57786316D6E4}" destId="{FB3DC8B9-4F3B-4FE0-9A48-3DE7D1A90CBC}" srcOrd="4" destOrd="0" presId="urn:microsoft.com/office/officeart/2005/8/layout/orgChart1"/>
    <dgm:cxn modelId="{1F292157-660B-49A2-BA1F-893EB7BEB4BB}" type="presParOf" srcId="{DCCE1B7A-25A8-472D-A179-57786316D6E4}" destId="{A7F56374-2CA8-4E56-8299-2DA71C896B17}" srcOrd="5" destOrd="0" presId="urn:microsoft.com/office/officeart/2005/8/layout/orgChart1"/>
    <dgm:cxn modelId="{CA3F52C8-4B32-4D94-BB58-DD9D085316E8}" type="presParOf" srcId="{A7F56374-2CA8-4E56-8299-2DA71C896B17}" destId="{1713619A-33F2-41A2-BA17-D5F355FEEA1A}" srcOrd="0" destOrd="0" presId="urn:microsoft.com/office/officeart/2005/8/layout/orgChart1"/>
    <dgm:cxn modelId="{0FBE5F58-C823-452A-8A4D-2A9CEEE6F9D9}" type="presParOf" srcId="{1713619A-33F2-41A2-BA17-D5F355FEEA1A}" destId="{581059ED-0F93-41FA-8754-6B2CBBEFF087}" srcOrd="0" destOrd="0" presId="urn:microsoft.com/office/officeart/2005/8/layout/orgChart1"/>
    <dgm:cxn modelId="{FB56A38E-BD9B-4E95-8CAC-8DD780CC4840}" type="presParOf" srcId="{1713619A-33F2-41A2-BA17-D5F355FEEA1A}" destId="{FE857E39-2047-453E-9FDE-0381D5513E57}" srcOrd="1" destOrd="0" presId="urn:microsoft.com/office/officeart/2005/8/layout/orgChart1"/>
    <dgm:cxn modelId="{3DD9CA36-4877-4EBE-920A-B1D52E60913F}" type="presParOf" srcId="{A7F56374-2CA8-4E56-8299-2DA71C896B17}" destId="{5F8E3401-F040-40BC-8F4B-DA54436F70CB}" srcOrd="1" destOrd="0" presId="urn:microsoft.com/office/officeart/2005/8/layout/orgChart1"/>
    <dgm:cxn modelId="{E6689717-CD9A-4638-B7C4-758B4820B433}" type="presParOf" srcId="{A7F56374-2CA8-4E56-8299-2DA71C896B17}" destId="{5F075793-C330-4FB1-AE92-26D73AEB117F}" srcOrd="2" destOrd="0" presId="urn:microsoft.com/office/officeart/2005/8/layout/orgChart1"/>
    <dgm:cxn modelId="{DB2E080A-DBA7-43B1-BD61-78DD11613528}" type="presParOf" srcId="{DB745C9F-11A1-432A-A7A2-906D3E378002}" destId="{DB3104F4-F5F6-4DCF-9FF8-39BBDB18DA8B}" srcOrd="2" destOrd="0" presId="urn:microsoft.com/office/officeart/2005/8/layout/orgChart1"/>
    <dgm:cxn modelId="{5BBFF57B-B950-4532-971F-F9C6BAC2F381}" type="presParOf" srcId="{A777B5FA-06D3-4A28-BC03-6E8EAE285D54}" destId="{850E09E7-691E-402D-A906-499AE0C078A4}" srcOrd="2" destOrd="0" presId="urn:microsoft.com/office/officeart/2005/8/layout/orgChart1"/>
    <dgm:cxn modelId="{DA4C24EE-AA86-49AC-87D8-B79BFDFEC609}" type="presParOf" srcId="{A777B5FA-06D3-4A28-BC03-6E8EAE285D54}" destId="{96D0E5FC-5210-4324-BEB9-68CA808D93A2}" srcOrd="3" destOrd="0" presId="urn:microsoft.com/office/officeart/2005/8/layout/orgChart1"/>
    <dgm:cxn modelId="{B26B2840-8491-46BB-B18F-B98B4BC931C2}" type="presParOf" srcId="{96D0E5FC-5210-4324-BEB9-68CA808D93A2}" destId="{6D227CC0-72D4-4547-88AE-7F59168731FA}" srcOrd="0" destOrd="0" presId="urn:microsoft.com/office/officeart/2005/8/layout/orgChart1"/>
    <dgm:cxn modelId="{A2C51E29-69B2-4E77-9C7A-0C5517C8AF05}" type="presParOf" srcId="{6D227CC0-72D4-4547-88AE-7F59168731FA}" destId="{7D6638E6-1FFF-4EFF-8788-DCB015572CDE}" srcOrd="0" destOrd="0" presId="urn:microsoft.com/office/officeart/2005/8/layout/orgChart1"/>
    <dgm:cxn modelId="{44181779-6051-4EF2-9DE8-A684B68C11E1}" type="presParOf" srcId="{6D227CC0-72D4-4547-88AE-7F59168731FA}" destId="{3A9FFB0C-7762-4E80-874D-6D14CF52E93B}" srcOrd="1" destOrd="0" presId="urn:microsoft.com/office/officeart/2005/8/layout/orgChart1"/>
    <dgm:cxn modelId="{81C10E3B-7D14-4816-B239-5F7315BFF91A}" type="presParOf" srcId="{96D0E5FC-5210-4324-BEB9-68CA808D93A2}" destId="{F2AE77C2-549B-44BF-AFB7-B2309DF6D396}" srcOrd="1" destOrd="0" presId="urn:microsoft.com/office/officeart/2005/8/layout/orgChart1"/>
    <dgm:cxn modelId="{9B6F674C-8DEC-4CEF-9026-34086DAB8F12}" type="presParOf" srcId="{F2AE77C2-549B-44BF-AFB7-B2309DF6D396}" destId="{786711F5-75A0-4535-8ADD-E564FA7F4B55}" srcOrd="0" destOrd="0" presId="urn:microsoft.com/office/officeart/2005/8/layout/orgChart1"/>
    <dgm:cxn modelId="{3BE74662-5C0A-456C-8F8F-0FBCC9319D9E}" type="presParOf" srcId="{F2AE77C2-549B-44BF-AFB7-B2309DF6D396}" destId="{C74C7EE9-3038-4653-A38B-0DBA2CB76AE3}" srcOrd="1" destOrd="0" presId="urn:microsoft.com/office/officeart/2005/8/layout/orgChart1"/>
    <dgm:cxn modelId="{A590C290-2E53-4238-880E-C16832C0E0F1}" type="presParOf" srcId="{C74C7EE9-3038-4653-A38B-0DBA2CB76AE3}" destId="{8A12A501-1AAA-4570-86FF-74B2BBACE6DF}" srcOrd="0" destOrd="0" presId="urn:microsoft.com/office/officeart/2005/8/layout/orgChart1"/>
    <dgm:cxn modelId="{16453142-3AAD-4B22-9AEF-C00509CFF45C}" type="presParOf" srcId="{8A12A501-1AAA-4570-86FF-74B2BBACE6DF}" destId="{54AD802D-3C14-4D1F-A416-F54BB8CA1265}" srcOrd="0" destOrd="0" presId="urn:microsoft.com/office/officeart/2005/8/layout/orgChart1"/>
    <dgm:cxn modelId="{7199F96B-5BF2-4258-8BA7-CCFAFA9E358B}" type="presParOf" srcId="{8A12A501-1AAA-4570-86FF-74B2BBACE6DF}" destId="{3696F30F-8DE1-434B-85DB-93EE9F01CC66}" srcOrd="1" destOrd="0" presId="urn:microsoft.com/office/officeart/2005/8/layout/orgChart1"/>
    <dgm:cxn modelId="{3220E097-B56D-447C-9DC6-5650E5BAA652}" type="presParOf" srcId="{C74C7EE9-3038-4653-A38B-0DBA2CB76AE3}" destId="{ACBF73FA-BE70-4759-B47F-DF938AA8F0C0}" srcOrd="1" destOrd="0" presId="urn:microsoft.com/office/officeart/2005/8/layout/orgChart1"/>
    <dgm:cxn modelId="{E6770522-A8CE-4FAD-842F-5336A5D89CD7}" type="presParOf" srcId="{C74C7EE9-3038-4653-A38B-0DBA2CB76AE3}" destId="{D302653D-CA8B-4B1D-B757-F1EBD4E8EDD3}" srcOrd="2" destOrd="0" presId="urn:microsoft.com/office/officeart/2005/8/layout/orgChart1"/>
    <dgm:cxn modelId="{E1D6112E-333A-40D2-BEBD-7967AC93460F}" type="presParOf" srcId="{96D0E5FC-5210-4324-BEB9-68CA808D93A2}" destId="{4E9E07FD-41F2-403F-B06A-5C6BBABBC057}" srcOrd="2" destOrd="0" presId="urn:microsoft.com/office/officeart/2005/8/layout/orgChart1"/>
    <dgm:cxn modelId="{DAA4A732-FEF2-4EBC-B097-62057D43264C}" type="presParOf" srcId="{A777B5FA-06D3-4A28-BC03-6E8EAE285D54}" destId="{B91AAF0E-D78E-4C77-AA12-94A3FE750DAA}" srcOrd="4" destOrd="0" presId="urn:microsoft.com/office/officeart/2005/8/layout/orgChart1"/>
    <dgm:cxn modelId="{81C0DA37-A7C7-4B72-A413-6C3F799D1635}" type="presParOf" srcId="{A777B5FA-06D3-4A28-BC03-6E8EAE285D54}" destId="{71BAB940-700D-4C0E-A464-49A7741CC8DA}" srcOrd="5" destOrd="0" presId="urn:microsoft.com/office/officeart/2005/8/layout/orgChart1"/>
    <dgm:cxn modelId="{DFDB1105-309B-472F-A634-4FB3B801E56B}" type="presParOf" srcId="{71BAB940-700D-4C0E-A464-49A7741CC8DA}" destId="{05CC267A-9261-4C6F-A312-65395CB0B765}" srcOrd="0" destOrd="0" presId="urn:microsoft.com/office/officeart/2005/8/layout/orgChart1"/>
    <dgm:cxn modelId="{BC6AE718-C6A4-4C41-BF0D-7F7080E68B87}" type="presParOf" srcId="{05CC267A-9261-4C6F-A312-65395CB0B765}" destId="{F990F1B5-F18F-44D6-80DA-BFE7A01DDE66}" srcOrd="0" destOrd="0" presId="urn:microsoft.com/office/officeart/2005/8/layout/orgChart1"/>
    <dgm:cxn modelId="{D6CFBD39-1775-4C30-AA71-970F74E29E42}" type="presParOf" srcId="{05CC267A-9261-4C6F-A312-65395CB0B765}" destId="{9491DE66-DDE0-479D-A9F7-FCBE217434AF}" srcOrd="1" destOrd="0" presId="urn:microsoft.com/office/officeart/2005/8/layout/orgChart1"/>
    <dgm:cxn modelId="{CFCD3DCF-6204-4C18-BE90-37BD02F2B7A3}" type="presParOf" srcId="{71BAB940-700D-4C0E-A464-49A7741CC8DA}" destId="{A6E3D286-D97C-4913-881F-CC4086611FCD}" srcOrd="1" destOrd="0" presId="urn:microsoft.com/office/officeart/2005/8/layout/orgChart1"/>
    <dgm:cxn modelId="{ADA37D06-597D-4758-8B17-E9776DFD654E}" type="presParOf" srcId="{A6E3D286-D97C-4913-881F-CC4086611FCD}" destId="{047CAA2D-F987-4DA3-9461-4EB61E564FF1}" srcOrd="0" destOrd="0" presId="urn:microsoft.com/office/officeart/2005/8/layout/orgChart1"/>
    <dgm:cxn modelId="{66B46AD5-1944-4158-AEB2-265844F7F782}" type="presParOf" srcId="{A6E3D286-D97C-4913-881F-CC4086611FCD}" destId="{A0310154-F7AE-483B-9726-8C4731DFC0F7}" srcOrd="1" destOrd="0" presId="urn:microsoft.com/office/officeart/2005/8/layout/orgChart1"/>
    <dgm:cxn modelId="{DD9F8698-1550-4535-B0D2-65C4890AED0A}" type="presParOf" srcId="{A0310154-F7AE-483B-9726-8C4731DFC0F7}" destId="{6519F915-AB1C-4736-ABA0-7823F518DAC4}" srcOrd="0" destOrd="0" presId="urn:microsoft.com/office/officeart/2005/8/layout/orgChart1"/>
    <dgm:cxn modelId="{AC66030F-8A7D-47C3-954A-D1B6877649A1}" type="presParOf" srcId="{6519F915-AB1C-4736-ABA0-7823F518DAC4}" destId="{B115DC2A-56A1-4684-ACEC-12F6D3D82BF7}" srcOrd="0" destOrd="0" presId="urn:microsoft.com/office/officeart/2005/8/layout/orgChart1"/>
    <dgm:cxn modelId="{1657F40D-111F-4D94-8DAB-E0C7B0D65DA6}" type="presParOf" srcId="{6519F915-AB1C-4736-ABA0-7823F518DAC4}" destId="{EF1CFCB5-0802-48DA-9948-F11157660F46}" srcOrd="1" destOrd="0" presId="urn:microsoft.com/office/officeart/2005/8/layout/orgChart1"/>
    <dgm:cxn modelId="{436A6608-3CE1-4360-AEDE-6E96D50E4473}" type="presParOf" srcId="{A0310154-F7AE-483B-9726-8C4731DFC0F7}" destId="{C02A8906-A256-4231-B773-AE4F6F7275F0}" srcOrd="1" destOrd="0" presId="urn:microsoft.com/office/officeart/2005/8/layout/orgChart1"/>
    <dgm:cxn modelId="{64E39998-6A9C-4B34-A390-7240DB4AC28D}" type="presParOf" srcId="{A0310154-F7AE-483B-9726-8C4731DFC0F7}" destId="{68312344-4EA8-47B9-996B-0C4EED325C5B}" srcOrd="2" destOrd="0" presId="urn:microsoft.com/office/officeart/2005/8/layout/orgChart1"/>
    <dgm:cxn modelId="{A319F0EF-DFBD-44CC-BD82-EBDBE44C260F}" type="presParOf" srcId="{A6E3D286-D97C-4913-881F-CC4086611FCD}" destId="{0B411570-FE27-40FD-A015-65CDEB5BEC94}" srcOrd="2" destOrd="0" presId="urn:microsoft.com/office/officeart/2005/8/layout/orgChart1"/>
    <dgm:cxn modelId="{6452BA1B-7480-4A27-94FB-F5ABA3C5034A}" type="presParOf" srcId="{A6E3D286-D97C-4913-881F-CC4086611FCD}" destId="{53D8E3E2-6F04-4A36-8F04-05260B361202}" srcOrd="3" destOrd="0" presId="urn:microsoft.com/office/officeart/2005/8/layout/orgChart1"/>
    <dgm:cxn modelId="{FED9D821-C304-4241-A253-D1E2099F526C}" type="presParOf" srcId="{53D8E3E2-6F04-4A36-8F04-05260B361202}" destId="{0F24D750-7387-43BD-8E6B-1B02F232113C}" srcOrd="0" destOrd="0" presId="urn:microsoft.com/office/officeart/2005/8/layout/orgChart1"/>
    <dgm:cxn modelId="{6263EBD5-9AE3-4186-835F-500242897411}" type="presParOf" srcId="{0F24D750-7387-43BD-8E6B-1B02F232113C}" destId="{A6A07946-1B1B-4268-9328-F72E3CE266EB}" srcOrd="0" destOrd="0" presId="urn:microsoft.com/office/officeart/2005/8/layout/orgChart1"/>
    <dgm:cxn modelId="{F4460B62-9ADC-45CF-81BA-A68CBCB2A20B}" type="presParOf" srcId="{0F24D750-7387-43BD-8E6B-1B02F232113C}" destId="{345F07D3-832F-4AA9-901E-3223BB643EB7}" srcOrd="1" destOrd="0" presId="urn:microsoft.com/office/officeart/2005/8/layout/orgChart1"/>
    <dgm:cxn modelId="{7CD4771F-15F6-4DAE-9F8D-D6BED82291B1}" type="presParOf" srcId="{53D8E3E2-6F04-4A36-8F04-05260B361202}" destId="{F176A1E2-C306-48A3-983A-8AADCE7A4255}" srcOrd="1" destOrd="0" presId="urn:microsoft.com/office/officeart/2005/8/layout/orgChart1"/>
    <dgm:cxn modelId="{03D3AD46-CEFA-40AA-AEAE-B49BA45C8FB8}" type="presParOf" srcId="{53D8E3E2-6F04-4A36-8F04-05260B361202}" destId="{7A698BBA-915C-463E-AA1D-DF15B00FD040}" srcOrd="2" destOrd="0" presId="urn:microsoft.com/office/officeart/2005/8/layout/orgChart1"/>
    <dgm:cxn modelId="{02702321-1637-4F2E-A57D-EE2E51AEBC22}" type="presParOf" srcId="{71BAB940-700D-4C0E-A464-49A7741CC8DA}" destId="{A1BAB956-321D-432C-94CF-6522686B4CE6}" srcOrd="2" destOrd="0" presId="urn:microsoft.com/office/officeart/2005/8/layout/orgChart1"/>
    <dgm:cxn modelId="{703E2DE6-D51D-4A54-AA69-DAE28286A56A}" type="presParOf" srcId="{46C90E77-D3B6-4D9C-B7DC-3CC2DD1FA550}" destId="{FBA7ECB3-FF87-4531-BAE2-024F883153C3}" srcOrd="2" destOrd="0" presId="urn:microsoft.com/office/officeart/2005/8/layout/orgChart1"/>
  </dgm:cxnLst>
  <dgm:bg>
    <a:noFill/>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5" qsCatId="simple" csTypeId="urn:microsoft.com/office/officeart/2005/8/colors/accent1_2#16" csCatId="accent1" phldr="1"/>
      <dgm:spPr/>
      <dgm:t>
        <a:bodyPr/>
        <a:lstStyle/>
        <a:p>
          <a:endParaRPr lang="en-US"/>
        </a:p>
      </dgm:t>
    </dgm:pt>
    <dgm:pt modelId="{B1527A80-DCC9-4FA9-8956-9FE1523257AA}">
      <dgm:prSet phldrT="[Text]" custT="1"/>
      <dgm:spPr>
        <a:solidFill>
          <a:srgbClr val="DDDEEA"/>
        </a:solidFill>
      </dgm:spPr>
      <dgm:t>
        <a:bodyPr/>
        <a:lstStyle/>
        <a:p>
          <a:endParaRPr lang="en-US" sz="500" b="1" dirty="0"/>
        </a:p>
      </dgm:t>
    </dgm:pt>
    <dgm:pt modelId="{DE18F2FB-6BCD-45BB-86E2-B78ADEC0369C}" type="parTrans" cxnId="{3A11859A-9453-4BC3-9338-63E87C3A0C64}">
      <dgm:prSet/>
      <dgm:spPr/>
      <dgm:t>
        <a:bodyPr/>
        <a:lstStyle/>
        <a:p>
          <a:endParaRPr lang="en-US" sz="500"/>
        </a:p>
      </dgm:t>
    </dgm:pt>
    <dgm:pt modelId="{79E4FCE5-E7DE-484F-BA8D-F9ED839C7B7C}" type="sibTrans" cxnId="{3A11859A-9453-4BC3-9338-63E87C3A0C64}">
      <dgm:prSet/>
      <dgm:spPr/>
      <dgm:t>
        <a:bodyPr/>
        <a:lstStyle/>
        <a:p>
          <a:endParaRPr lang="en-US" sz="500"/>
        </a:p>
      </dgm:t>
    </dgm:pt>
    <dgm:pt modelId="{915229A7-C731-4F30-A88C-F62887994523}">
      <dgm:prSet phldrT="[Text]" custT="1"/>
      <dgm:spPr>
        <a:solidFill>
          <a:srgbClr val="0081B9"/>
        </a:solidFill>
      </dgm:spPr>
      <dgm:t>
        <a:bodyPr/>
        <a:lstStyle/>
        <a:p>
          <a:endParaRPr lang="en-US" sz="500" dirty="0"/>
        </a:p>
      </dgm:t>
    </dgm:pt>
    <dgm:pt modelId="{0932BD14-B281-46B0-BD6F-B499BB5C6EA9}" type="parTrans" cxnId="{7D365DEC-436E-41DD-9109-592C7A627835}">
      <dgm:prSet/>
      <dgm:spPr/>
      <dgm:t>
        <a:bodyPr/>
        <a:lstStyle/>
        <a:p>
          <a:endParaRPr lang="en-US" sz="500"/>
        </a:p>
      </dgm:t>
    </dgm:pt>
    <dgm:pt modelId="{29C14847-33F5-4608-A191-B77F88409644}" type="sibTrans" cxnId="{7D365DEC-436E-41DD-9109-592C7A627835}">
      <dgm:prSet/>
      <dgm:spPr/>
      <dgm:t>
        <a:bodyPr/>
        <a:lstStyle/>
        <a:p>
          <a:endParaRPr lang="en-US" sz="500"/>
        </a:p>
      </dgm:t>
    </dgm:pt>
    <dgm:pt modelId="{990D533B-1F98-41CF-A807-C9405F07D4E9}">
      <dgm:prSet phldrT="[Text]" custT="1"/>
      <dgm:spPr>
        <a:solidFill>
          <a:srgbClr val="DDDEEA"/>
        </a:solidFill>
      </dgm:spPr>
      <dgm:t>
        <a:bodyPr/>
        <a:lstStyle/>
        <a:p>
          <a:endParaRPr lang="en-US" sz="500" dirty="0"/>
        </a:p>
      </dgm:t>
    </dgm:pt>
    <dgm:pt modelId="{DF1945CF-F792-480A-B622-E79FDC9F04C3}" type="parTrans" cxnId="{51286550-3B0E-48B4-ABAE-DBC15C8E3A63}">
      <dgm:prSet/>
      <dgm:spPr/>
      <dgm:t>
        <a:bodyPr/>
        <a:lstStyle/>
        <a:p>
          <a:endParaRPr lang="en-US" sz="500"/>
        </a:p>
      </dgm:t>
    </dgm:pt>
    <dgm:pt modelId="{F104B084-36AD-4B00-993D-2D87F9CAA506}" type="sibTrans" cxnId="{51286550-3B0E-48B4-ABAE-DBC15C8E3A63}">
      <dgm:prSet/>
      <dgm:spPr/>
      <dgm:t>
        <a:bodyPr/>
        <a:lstStyle/>
        <a:p>
          <a:endParaRPr lang="en-US" sz="500"/>
        </a:p>
      </dgm:t>
    </dgm:pt>
    <dgm:pt modelId="{F9F75F72-75C0-4E75-8DB6-FDBC33246E5B}">
      <dgm:prSet phldrT="[Text]" custT="1"/>
      <dgm:spPr>
        <a:solidFill>
          <a:srgbClr val="DDDEEA"/>
        </a:solidFill>
      </dgm:spPr>
      <dgm:t>
        <a:bodyPr/>
        <a:lstStyle/>
        <a:p>
          <a:endParaRPr lang="en-US" sz="500" dirty="0"/>
        </a:p>
      </dgm:t>
    </dgm:pt>
    <dgm:pt modelId="{C696B5C9-75E9-4F97-B5F5-0B1F9B6BD4DF}" type="parTrans" cxnId="{7EBBA1D1-4375-4BFE-8ACD-060009A78B17}">
      <dgm:prSet/>
      <dgm:spPr/>
      <dgm:t>
        <a:bodyPr/>
        <a:lstStyle/>
        <a:p>
          <a:endParaRPr lang="en-US" sz="500"/>
        </a:p>
      </dgm:t>
    </dgm:pt>
    <dgm:pt modelId="{9AAB4DFA-3996-4E1B-86A6-3A15F7BD082A}" type="sibTrans" cxnId="{7EBBA1D1-4375-4BFE-8ACD-060009A78B17}">
      <dgm:prSet/>
      <dgm:spPr/>
      <dgm:t>
        <a:bodyPr/>
        <a:lstStyle/>
        <a:p>
          <a:endParaRPr lang="en-US" sz="500"/>
        </a:p>
      </dgm:t>
    </dgm:pt>
    <dgm:pt modelId="{2E5D4456-253C-4848-BB62-6A32119D48B5}">
      <dgm:prSet phldrT="[Text]" custT="1"/>
      <dgm:spPr>
        <a:solidFill>
          <a:srgbClr val="DDDEEA"/>
        </a:solidFill>
      </dgm:spPr>
      <dgm:t>
        <a:bodyPr/>
        <a:lstStyle/>
        <a:p>
          <a:endParaRPr lang="en-US" sz="500" dirty="0"/>
        </a:p>
      </dgm:t>
    </dgm:pt>
    <dgm:pt modelId="{ECFF7036-DE9E-47F9-8A92-4FFCA68DE2C9}" type="sibTrans" cxnId="{3CB4DDCC-995D-4694-A64A-F1BDE376610E}">
      <dgm:prSet/>
      <dgm:spPr/>
      <dgm:t>
        <a:bodyPr/>
        <a:lstStyle/>
        <a:p>
          <a:endParaRPr lang="en-US" sz="500"/>
        </a:p>
      </dgm:t>
    </dgm:pt>
    <dgm:pt modelId="{4AE038ED-E03F-498F-A4B0-A4B8BD190809}" type="parTrans" cxnId="{3CB4DDCC-995D-4694-A64A-F1BDE376610E}">
      <dgm:prSet/>
      <dgm:spPr/>
      <dgm:t>
        <a:bodyPr/>
        <a:lstStyle/>
        <a:p>
          <a:endParaRPr lang="en-US" sz="500"/>
        </a:p>
      </dgm:t>
    </dgm:pt>
    <dgm:pt modelId="{7B8686EE-5356-43F1-8E41-4FE7626B95FF}">
      <dgm:prSet phldrT="[Text]" custT="1"/>
      <dgm:spPr>
        <a:solidFill>
          <a:srgbClr val="DDDEEA"/>
        </a:solidFill>
      </dgm:spPr>
      <dgm:t>
        <a:bodyPr/>
        <a:lstStyle/>
        <a:p>
          <a:endParaRPr lang="en-US" sz="500" dirty="0"/>
        </a:p>
      </dgm:t>
    </dgm:pt>
    <dgm:pt modelId="{99B9AF4F-257A-442F-AE4F-0E7CAB27412F}" type="sibTrans" cxnId="{C855E3A2-5665-4D60-ADA3-C66447DAA61D}">
      <dgm:prSet/>
      <dgm:spPr/>
      <dgm:t>
        <a:bodyPr/>
        <a:lstStyle/>
        <a:p>
          <a:endParaRPr lang="en-US" sz="500"/>
        </a:p>
      </dgm:t>
    </dgm:pt>
    <dgm:pt modelId="{DEA6EFB9-5BF6-42F4-BC00-A881709895CE}" type="parTrans" cxnId="{C855E3A2-5665-4D60-ADA3-C66447DAA61D}">
      <dgm:prSet/>
      <dgm:spPr/>
      <dgm:t>
        <a:bodyPr/>
        <a:lstStyle/>
        <a:p>
          <a:endParaRPr lang="en-US" sz="500"/>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C02301E2-F127-4D83-9EF4-6C5CCCF58659}" type="presOf" srcId="{9AAB4DFA-3996-4E1B-86A6-3A15F7BD082A}" destId="{891CB401-23D6-4147-A840-9F64D5B1A70A}" srcOrd="0" destOrd="0" presId="urn:microsoft.com/office/officeart/2005/8/layout/radial6"/>
    <dgm:cxn modelId="{B77F2E4C-4532-4CD9-85DF-34E937D47E05}" type="presOf" srcId="{ECFF7036-DE9E-47F9-8A92-4FFCA68DE2C9}" destId="{BEC32CF2-A31B-44E6-8476-F29127E3A020}"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3CB4DDCC-995D-4694-A64A-F1BDE376610E}" srcId="{B1527A80-DCC9-4FA9-8956-9FE1523257AA}" destId="{2E5D4456-253C-4848-BB62-6A32119D48B5}" srcOrd="0" destOrd="0" parTransId="{4AE038ED-E03F-498F-A4B0-A4B8BD190809}" sibTransId="{ECFF7036-DE9E-47F9-8A92-4FFCA68DE2C9}"/>
    <dgm:cxn modelId="{B7A20CC8-2121-4AFA-9A16-CFD4EBE1263D}" type="presOf" srcId="{915229A7-C731-4F30-A88C-F62887994523}" destId="{F567A43A-52D5-4F3C-BFBD-A85FEF78ABF7}" srcOrd="0" destOrd="0" presId="urn:microsoft.com/office/officeart/2005/8/layout/radial6"/>
    <dgm:cxn modelId="{87961A90-295A-4F56-A77D-FE33721BCE4A}" type="presOf" srcId="{3C0691B7-A8BB-46D8-9296-A0324B0159BE}" destId="{33FAC60E-B83A-44FE-BC39-EF1C7EDCF452}" srcOrd="0" destOrd="0" presId="urn:microsoft.com/office/officeart/2005/8/layout/radial6"/>
    <dgm:cxn modelId="{A487DE56-C14C-49D1-8104-73E6BF96A8F5}" type="presOf" srcId="{7B8686EE-5356-43F1-8E41-4FE7626B95FF}" destId="{26B21F59-D1DB-4334-9E90-7E64CA7581D9}"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5866C6D6-7AF4-4837-B6E8-D456BDD1C4D5}" type="presOf" srcId="{B1527A80-DCC9-4FA9-8956-9FE1523257AA}" destId="{C0AA8F30-481C-4036-88B2-24FABA013EF5}" srcOrd="0" destOrd="0" presId="urn:microsoft.com/office/officeart/2005/8/layout/radial6"/>
    <dgm:cxn modelId="{C855E3A2-5665-4D60-ADA3-C66447DAA61D}" srcId="{B1527A80-DCC9-4FA9-8956-9FE1523257AA}" destId="{7B8686EE-5356-43F1-8E41-4FE7626B95FF}" srcOrd="1" destOrd="0" parTransId="{DEA6EFB9-5BF6-42F4-BC00-A881709895CE}" sibTransId="{99B9AF4F-257A-442F-AE4F-0E7CAB27412F}"/>
    <dgm:cxn modelId="{51286550-3B0E-48B4-ABAE-DBC15C8E3A63}" srcId="{B1527A80-DCC9-4FA9-8956-9FE1523257AA}" destId="{990D533B-1F98-41CF-A807-C9405F07D4E9}" srcOrd="4" destOrd="0" parTransId="{DF1945CF-F792-480A-B622-E79FDC9F04C3}" sibTransId="{F104B084-36AD-4B00-993D-2D87F9CAA506}"/>
    <dgm:cxn modelId="{A2AB9DAD-0A81-4F62-8BF0-F045744453AB}" type="presOf" srcId="{F9F75F72-75C0-4E75-8DB6-FDBC33246E5B}" destId="{A522C56C-96E5-4748-84E5-279540F79037}" srcOrd="0" destOrd="0" presId="urn:microsoft.com/office/officeart/2005/8/layout/radial6"/>
    <dgm:cxn modelId="{0759758E-21F5-4197-AED9-431C5F7B3A14}" type="presOf" srcId="{990D533B-1F98-41CF-A807-C9405F07D4E9}" destId="{31B19B52-5E67-455B-B33F-7545D3D59B55}" srcOrd="0" destOrd="0" presId="urn:microsoft.com/office/officeart/2005/8/layout/radial6"/>
    <dgm:cxn modelId="{29158812-1E8F-4312-9709-94FE5929F9FC}" type="presOf" srcId="{29C14847-33F5-4608-A191-B77F88409644}" destId="{57D128EF-55F6-4318-A064-FC724C6403E6}" srcOrd="0" destOrd="0" presId="urn:microsoft.com/office/officeart/2005/8/layout/radial6"/>
    <dgm:cxn modelId="{AB6A9A7C-1116-425C-908F-BEC46EC1BBB2}" type="presOf" srcId="{99B9AF4F-257A-442F-AE4F-0E7CAB27412F}" destId="{A6DD0E9B-E02F-4E0C-98AE-8EB19CB536AA}" srcOrd="0" destOrd="0" presId="urn:microsoft.com/office/officeart/2005/8/layout/radial6"/>
    <dgm:cxn modelId="{5D7C34E1-1E2B-416A-87D5-4B5E8957A508}" type="presOf" srcId="{F104B084-36AD-4B00-993D-2D87F9CAA506}" destId="{000F5201-A7D1-4A91-B4F6-F8DC18B0DEC5}" srcOrd="0" destOrd="0" presId="urn:microsoft.com/office/officeart/2005/8/layout/radial6"/>
    <dgm:cxn modelId="{7D365DEC-436E-41DD-9109-592C7A627835}" srcId="{B1527A80-DCC9-4FA9-8956-9FE1523257AA}" destId="{915229A7-C731-4F30-A88C-F62887994523}" srcOrd="3" destOrd="0" parTransId="{0932BD14-B281-46B0-BD6F-B499BB5C6EA9}" sibTransId="{29C14847-33F5-4608-A191-B77F88409644}"/>
    <dgm:cxn modelId="{EC762FBD-E420-451D-9A55-B4EF442A0BE3}" type="presOf" srcId="{2E5D4456-253C-4848-BB62-6A32119D48B5}" destId="{0607E3AE-A6FB-4C2C-BA38-B35DCF2A59AE}" srcOrd="0" destOrd="0" presId="urn:microsoft.com/office/officeart/2005/8/layout/radial6"/>
    <dgm:cxn modelId="{58E4791C-2F3D-4C87-A440-FAE298AA92D4}" type="presParOf" srcId="{33FAC60E-B83A-44FE-BC39-EF1C7EDCF452}" destId="{C0AA8F30-481C-4036-88B2-24FABA013EF5}" srcOrd="0" destOrd="0" presId="urn:microsoft.com/office/officeart/2005/8/layout/radial6"/>
    <dgm:cxn modelId="{57CB6DEA-D4AD-4990-930A-615E1921A82B}" type="presParOf" srcId="{33FAC60E-B83A-44FE-BC39-EF1C7EDCF452}" destId="{0607E3AE-A6FB-4C2C-BA38-B35DCF2A59AE}" srcOrd="1" destOrd="0" presId="urn:microsoft.com/office/officeart/2005/8/layout/radial6"/>
    <dgm:cxn modelId="{EBF3927E-3D46-4821-B4D2-A193665F5942}" type="presParOf" srcId="{33FAC60E-B83A-44FE-BC39-EF1C7EDCF452}" destId="{8D7C4FB1-5BAF-4B45-B8E2-E58561186A65}" srcOrd="2" destOrd="0" presId="urn:microsoft.com/office/officeart/2005/8/layout/radial6"/>
    <dgm:cxn modelId="{D2E3F4E8-EBDF-4421-83BC-AC504C21703C}" type="presParOf" srcId="{33FAC60E-B83A-44FE-BC39-EF1C7EDCF452}" destId="{BEC32CF2-A31B-44E6-8476-F29127E3A020}" srcOrd="3" destOrd="0" presId="urn:microsoft.com/office/officeart/2005/8/layout/radial6"/>
    <dgm:cxn modelId="{497E14BF-49F4-4039-88AD-4407B69ADD51}" type="presParOf" srcId="{33FAC60E-B83A-44FE-BC39-EF1C7EDCF452}" destId="{26B21F59-D1DB-4334-9E90-7E64CA7581D9}" srcOrd="4" destOrd="0" presId="urn:microsoft.com/office/officeart/2005/8/layout/radial6"/>
    <dgm:cxn modelId="{888CECF0-C9A5-4B1C-B9F0-41D568634B1E}" type="presParOf" srcId="{33FAC60E-B83A-44FE-BC39-EF1C7EDCF452}" destId="{B058009A-BD71-45D3-BA0A-A663C6ACAD54}" srcOrd="5" destOrd="0" presId="urn:microsoft.com/office/officeart/2005/8/layout/radial6"/>
    <dgm:cxn modelId="{8AA49C0C-2CDF-448C-9943-5D171B3C0F5D}" type="presParOf" srcId="{33FAC60E-B83A-44FE-BC39-EF1C7EDCF452}" destId="{A6DD0E9B-E02F-4E0C-98AE-8EB19CB536AA}" srcOrd="6" destOrd="0" presId="urn:microsoft.com/office/officeart/2005/8/layout/radial6"/>
    <dgm:cxn modelId="{153CD4B0-9C12-46EB-B9AA-6EA81FF80552}" type="presParOf" srcId="{33FAC60E-B83A-44FE-BC39-EF1C7EDCF452}" destId="{A522C56C-96E5-4748-84E5-279540F79037}" srcOrd="7" destOrd="0" presId="urn:microsoft.com/office/officeart/2005/8/layout/radial6"/>
    <dgm:cxn modelId="{B916F667-4219-4CED-B265-CE29D3BB68CE}" type="presParOf" srcId="{33FAC60E-B83A-44FE-BC39-EF1C7EDCF452}" destId="{BF34B501-596B-4A0D-BF55-C2E963181CA3}" srcOrd="8" destOrd="0" presId="urn:microsoft.com/office/officeart/2005/8/layout/radial6"/>
    <dgm:cxn modelId="{A221DC7F-64F2-4FC4-A1FE-A5F241FC542A}" type="presParOf" srcId="{33FAC60E-B83A-44FE-BC39-EF1C7EDCF452}" destId="{891CB401-23D6-4147-A840-9F64D5B1A70A}" srcOrd="9" destOrd="0" presId="urn:microsoft.com/office/officeart/2005/8/layout/radial6"/>
    <dgm:cxn modelId="{E7BA27D3-E8BE-42AB-AB5E-AFC93278D7BA}" type="presParOf" srcId="{33FAC60E-B83A-44FE-BC39-EF1C7EDCF452}" destId="{F567A43A-52D5-4F3C-BFBD-A85FEF78ABF7}" srcOrd="10" destOrd="0" presId="urn:microsoft.com/office/officeart/2005/8/layout/radial6"/>
    <dgm:cxn modelId="{DDF6BA3D-E13E-4E0B-8D96-B93CE06A58F6}" type="presParOf" srcId="{33FAC60E-B83A-44FE-BC39-EF1C7EDCF452}" destId="{100E53EB-1AE7-476F-A8E3-5DB719520367}" srcOrd="11" destOrd="0" presId="urn:microsoft.com/office/officeart/2005/8/layout/radial6"/>
    <dgm:cxn modelId="{4A266092-7496-45F1-8F17-EF8159967FE2}" type="presParOf" srcId="{33FAC60E-B83A-44FE-BC39-EF1C7EDCF452}" destId="{57D128EF-55F6-4318-A064-FC724C6403E6}" srcOrd="12" destOrd="0" presId="urn:microsoft.com/office/officeart/2005/8/layout/radial6"/>
    <dgm:cxn modelId="{0C0360B8-C7F2-438E-ABBB-806F42F64581}" type="presParOf" srcId="{33FAC60E-B83A-44FE-BC39-EF1C7EDCF452}" destId="{31B19B52-5E67-455B-B33F-7545D3D59B55}" srcOrd="13" destOrd="0" presId="urn:microsoft.com/office/officeart/2005/8/layout/radial6"/>
    <dgm:cxn modelId="{36FD4160-AF4C-494B-A8CE-62DD261487A3}" type="presParOf" srcId="{33FAC60E-B83A-44FE-BC39-EF1C7EDCF452}" destId="{93DEDA54-34D9-4DD7-A2C8-67BD5B52981B}" srcOrd="14" destOrd="0" presId="urn:microsoft.com/office/officeart/2005/8/layout/radial6"/>
    <dgm:cxn modelId="{18056AA6-067D-48D2-9659-530868770D8E}"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6" qsCatId="simple" csTypeId="urn:microsoft.com/office/officeart/2005/8/colors/accent1_2#17" csCatId="accent1" phldr="1"/>
      <dgm:spPr/>
      <dgm:t>
        <a:bodyPr/>
        <a:lstStyle/>
        <a:p>
          <a:endParaRPr lang="en-US"/>
        </a:p>
      </dgm:t>
    </dgm:pt>
    <dgm:pt modelId="{B1527A80-DCC9-4FA9-8956-9FE1523257AA}">
      <dgm:prSet phldrT="[Text]" custT="1"/>
      <dgm:spPr>
        <a:solidFill>
          <a:srgbClr val="DDDEEA"/>
        </a:solidFill>
      </dgm:spPr>
      <dgm:t>
        <a:bodyPr/>
        <a:lstStyle/>
        <a:p>
          <a:endParaRPr lang="en-US" sz="500" b="1" dirty="0"/>
        </a:p>
      </dgm:t>
    </dgm:pt>
    <dgm:pt modelId="{DE18F2FB-6BCD-45BB-86E2-B78ADEC0369C}" type="parTrans" cxnId="{3A11859A-9453-4BC3-9338-63E87C3A0C64}">
      <dgm:prSet/>
      <dgm:spPr/>
      <dgm:t>
        <a:bodyPr/>
        <a:lstStyle/>
        <a:p>
          <a:endParaRPr lang="en-US" sz="500"/>
        </a:p>
      </dgm:t>
    </dgm:pt>
    <dgm:pt modelId="{79E4FCE5-E7DE-484F-BA8D-F9ED839C7B7C}" type="sibTrans" cxnId="{3A11859A-9453-4BC3-9338-63E87C3A0C64}">
      <dgm:prSet/>
      <dgm:spPr/>
      <dgm:t>
        <a:bodyPr/>
        <a:lstStyle/>
        <a:p>
          <a:endParaRPr lang="en-US" sz="500"/>
        </a:p>
      </dgm:t>
    </dgm:pt>
    <dgm:pt modelId="{915229A7-C731-4F30-A88C-F62887994523}">
      <dgm:prSet phldrT="[Text]" custT="1"/>
      <dgm:spPr>
        <a:solidFill>
          <a:srgbClr val="DDDEEA"/>
        </a:solidFill>
      </dgm:spPr>
      <dgm:t>
        <a:bodyPr/>
        <a:lstStyle/>
        <a:p>
          <a:endParaRPr lang="en-US" sz="500" dirty="0"/>
        </a:p>
      </dgm:t>
    </dgm:pt>
    <dgm:pt modelId="{0932BD14-B281-46B0-BD6F-B499BB5C6EA9}" type="parTrans" cxnId="{7D365DEC-436E-41DD-9109-592C7A627835}">
      <dgm:prSet/>
      <dgm:spPr/>
      <dgm:t>
        <a:bodyPr/>
        <a:lstStyle/>
        <a:p>
          <a:endParaRPr lang="en-US" sz="500"/>
        </a:p>
      </dgm:t>
    </dgm:pt>
    <dgm:pt modelId="{29C14847-33F5-4608-A191-B77F88409644}" type="sibTrans" cxnId="{7D365DEC-436E-41DD-9109-592C7A627835}">
      <dgm:prSet/>
      <dgm:spPr/>
      <dgm:t>
        <a:bodyPr/>
        <a:lstStyle/>
        <a:p>
          <a:endParaRPr lang="en-US" sz="500"/>
        </a:p>
      </dgm:t>
    </dgm:pt>
    <dgm:pt modelId="{990D533B-1F98-41CF-A807-C9405F07D4E9}">
      <dgm:prSet phldrT="[Text]" custT="1"/>
      <dgm:spPr>
        <a:solidFill>
          <a:srgbClr val="0081B9"/>
        </a:solidFill>
      </dgm:spPr>
      <dgm:t>
        <a:bodyPr/>
        <a:lstStyle/>
        <a:p>
          <a:endParaRPr lang="en-US" sz="500" dirty="0"/>
        </a:p>
      </dgm:t>
    </dgm:pt>
    <dgm:pt modelId="{DF1945CF-F792-480A-B622-E79FDC9F04C3}" type="parTrans" cxnId="{51286550-3B0E-48B4-ABAE-DBC15C8E3A63}">
      <dgm:prSet/>
      <dgm:spPr/>
      <dgm:t>
        <a:bodyPr/>
        <a:lstStyle/>
        <a:p>
          <a:endParaRPr lang="en-US" sz="500"/>
        </a:p>
      </dgm:t>
    </dgm:pt>
    <dgm:pt modelId="{F104B084-36AD-4B00-993D-2D87F9CAA506}" type="sibTrans" cxnId="{51286550-3B0E-48B4-ABAE-DBC15C8E3A63}">
      <dgm:prSet/>
      <dgm:spPr/>
      <dgm:t>
        <a:bodyPr/>
        <a:lstStyle/>
        <a:p>
          <a:endParaRPr lang="en-US" sz="500"/>
        </a:p>
      </dgm:t>
    </dgm:pt>
    <dgm:pt modelId="{F9F75F72-75C0-4E75-8DB6-FDBC33246E5B}">
      <dgm:prSet phldrT="[Text]" custT="1"/>
      <dgm:spPr>
        <a:solidFill>
          <a:srgbClr val="DDDEEA"/>
        </a:solidFill>
      </dgm:spPr>
      <dgm:t>
        <a:bodyPr/>
        <a:lstStyle/>
        <a:p>
          <a:endParaRPr lang="en-US" sz="500" dirty="0"/>
        </a:p>
      </dgm:t>
    </dgm:pt>
    <dgm:pt modelId="{C696B5C9-75E9-4F97-B5F5-0B1F9B6BD4DF}" type="parTrans" cxnId="{7EBBA1D1-4375-4BFE-8ACD-060009A78B17}">
      <dgm:prSet/>
      <dgm:spPr/>
      <dgm:t>
        <a:bodyPr/>
        <a:lstStyle/>
        <a:p>
          <a:endParaRPr lang="en-US" sz="500"/>
        </a:p>
      </dgm:t>
    </dgm:pt>
    <dgm:pt modelId="{9AAB4DFA-3996-4E1B-86A6-3A15F7BD082A}" type="sibTrans" cxnId="{7EBBA1D1-4375-4BFE-8ACD-060009A78B17}">
      <dgm:prSet/>
      <dgm:spPr/>
      <dgm:t>
        <a:bodyPr/>
        <a:lstStyle/>
        <a:p>
          <a:endParaRPr lang="en-US" sz="500"/>
        </a:p>
      </dgm:t>
    </dgm:pt>
    <dgm:pt modelId="{2E5D4456-253C-4848-BB62-6A32119D48B5}">
      <dgm:prSet phldrT="[Text]" custT="1"/>
      <dgm:spPr>
        <a:solidFill>
          <a:srgbClr val="DDDEEA"/>
        </a:solidFill>
      </dgm:spPr>
      <dgm:t>
        <a:bodyPr/>
        <a:lstStyle/>
        <a:p>
          <a:endParaRPr lang="en-US" sz="500" dirty="0"/>
        </a:p>
      </dgm:t>
    </dgm:pt>
    <dgm:pt modelId="{ECFF7036-DE9E-47F9-8A92-4FFCA68DE2C9}" type="sibTrans" cxnId="{3CB4DDCC-995D-4694-A64A-F1BDE376610E}">
      <dgm:prSet/>
      <dgm:spPr/>
      <dgm:t>
        <a:bodyPr/>
        <a:lstStyle/>
        <a:p>
          <a:endParaRPr lang="en-US" sz="500"/>
        </a:p>
      </dgm:t>
    </dgm:pt>
    <dgm:pt modelId="{4AE038ED-E03F-498F-A4B0-A4B8BD190809}" type="parTrans" cxnId="{3CB4DDCC-995D-4694-A64A-F1BDE376610E}">
      <dgm:prSet/>
      <dgm:spPr/>
      <dgm:t>
        <a:bodyPr/>
        <a:lstStyle/>
        <a:p>
          <a:endParaRPr lang="en-US" sz="500"/>
        </a:p>
      </dgm:t>
    </dgm:pt>
    <dgm:pt modelId="{7B8686EE-5356-43F1-8E41-4FE7626B95FF}">
      <dgm:prSet phldrT="[Text]" custT="1"/>
      <dgm:spPr>
        <a:solidFill>
          <a:srgbClr val="DDDEEA"/>
        </a:solidFill>
      </dgm:spPr>
      <dgm:t>
        <a:bodyPr/>
        <a:lstStyle/>
        <a:p>
          <a:endParaRPr lang="en-US" sz="500" dirty="0"/>
        </a:p>
      </dgm:t>
    </dgm:pt>
    <dgm:pt modelId="{99B9AF4F-257A-442F-AE4F-0E7CAB27412F}" type="sibTrans" cxnId="{C855E3A2-5665-4D60-ADA3-C66447DAA61D}">
      <dgm:prSet/>
      <dgm:spPr/>
      <dgm:t>
        <a:bodyPr/>
        <a:lstStyle/>
        <a:p>
          <a:endParaRPr lang="en-US" sz="500"/>
        </a:p>
      </dgm:t>
    </dgm:pt>
    <dgm:pt modelId="{DEA6EFB9-5BF6-42F4-BC00-A881709895CE}" type="parTrans" cxnId="{C855E3A2-5665-4D60-ADA3-C66447DAA61D}">
      <dgm:prSet/>
      <dgm:spPr/>
      <dgm:t>
        <a:bodyPr/>
        <a:lstStyle/>
        <a:p>
          <a:endParaRPr lang="en-US" sz="500"/>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0A5CC267-2717-43AF-8AFE-31F1E271ADD9}" type="presOf" srcId="{29C14847-33F5-4608-A191-B77F88409644}" destId="{57D128EF-55F6-4318-A064-FC724C6403E6}" srcOrd="0" destOrd="0" presId="urn:microsoft.com/office/officeart/2005/8/layout/radial6"/>
    <dgm:cxn modelId="{D6869474-721F-4AE8-8482-EFBE4B82A1DE}" type="presOf" srcId="{B1527A80-DCC9-4FA9-8956-9FE1523257AA}" destId="{C0AA8F30-481C-4036-88B2-24FABA013EF5}" srcOrd="0" destOrd="0" presId="urn:microsoft.com/office/officeart/2005/8/layout/radial6"/>
    <dgm:cxn modelId="{5EE3E369-FFB2-4211-B2CB-109FBF12C100}" type="presOf" srcId="{99B9AF4F-257A-442F-AE4F-0E7CAB27412F}" destId="{A6DD0E9B-E02F-4E0C-98AE-8EB19CB536AA}" srcOrd="0" destOrd="0" presId="urn:microsoft.com/office/officeart/2005/8/layout/radial6"/>
    <dgm:cxn modelId="{FCE183AD-5F65-4FCA-8802-CF9E01CED5DC}" type="presOf" srcId="{915229A7-C731-4F30-A88C-F62887994523}" destId="{F567A43A-52D5-4F3C-BFBD-A85FEF78ABF7}"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3CB4DDCC-995D-4694-A64A-F1BDE376610E}" srcId="{B1527A80-DCC9-4FA9-8956-9FE1523257AA}" destId="{2E5D4456-253C-4848-BB62-6A32119D48B5}" srcOrd="0" destOrd="0" parTransId="{4AE038ED-E03F-498F-A4B0-A4B8BD190809}" sibTransId="{ECFF7036-DE9E-47F9-8A92-4FFCA68DE2C9}"/>
    <dgm:cxn modelId="{EB5927D0-48C1-42FE-AAA2-4349585C8FD4}" type="presOf" srcId="{F104B084-36AD-4B00-993D-2D87F9CAA506}" destId="{000F5201-A7D1-4A91-B4F6-F8DC18B0DEC5}" srcOrd="0" destOrd="0" presId="urn:microsoft.com/office/officeart/2005/8/layout/radial6"/>
    <dgm:cxn modelId="{DB2D6D6C-259D-4EFB-93FD-76E80823EB8E}" type="presOf" srcId="{990D533B-1F98-41CF-A807-C9405F07D4E9}" destId="{31B19B52-5E67-455B-B33F-7545D3D59B55}" srcOrd="0" destOrd="0" presId="urn:microsoft.com/office/officeart/2005/8/layout/radial6"/>
    <dgm:cxn modelId="{81406AFD-BA0E-41AC-B7EC-40BDC6FFD6C8}" type="presOf" srcId="{ECFF7036-DE9E-47F9-8A92-4FFCA68DE2C9}" destId="{BEC32CF2-A31B-44E6-8476-F29127E3A020}" srcOrd="0" destOrd="0" presId="urn:microsoft.com/office/officeart/2005/8/layout/radial6"/>
    <dgm:cxn modelId="{4520817E-F7CF-454A-9E55-FB3F4DA61516}" type="presOf" srcId="{2E5D4456-253C-4848-BB62-6A32119D48B5}" destId="{0607E3AE-A6FB-4C2C-BA38-B35DCF2A59AE}" srcOrd="0" destOrd="0" presId="urn:microsoft.com/office/officeart/2005/8/layout/radial6"/>
    <dgm:cxn modelId="{559ECB67-3756-4884-BB0D-FC8DFEBC78E5}" type="presOf" srcId="{3C0691B7-A8BB-46D8-9296-A0324B0159BE}" destId="{33FAC60E-B83A-44FE-BC39-EF1C7EDCF452}" srcOrd="0" destOrd="0" presId="urn:microsoft.com/office/officeart/2005/8/layout/radial6"/>
    <dgm:cxn modelId="{8CD40C79-C275-4262-992A-07AEDA0BC434}" type="presOf" srcId="{9AAB4DFA-3996-4E1B-86A6-3A15F7BD082A}" destId="{891CB401-23D6-4147-A840-9F64D5B1A70A}"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C855E3A2-5665-4D60-ADA3-C66447DAA61D}" srcId="{B1527A80-DCC9-4FA9-8956-9FE1523257AA}" destId="{7B8686EE-5356-43F1-8E41-4FE7626B95FF}" srcOrd="1" destOrd="0" parTransId="{DEA6EFB9-5BF6-42F4-BC00-A881709895CE}" sibTransId="{99B9AF4F-257A-442F-AE4F-0E7CAB27412F}"/>
    <dgm:cxn modelId="{51286550-3B0E-48B4-ABAE-DBC15C8E3A63}" srcId="{B1527A80-DCC9-4FA9-8956-9FE1523257AA}" destId="{990D533B-1F98-41CF-A807-C9405F07D4E9}" srcOrd="4" destOrd="0" parTransId="{DF1945CF-F792-480A-B622-E79FDC9F04C3}" sibTransId="{F104B084-36AD-4B00-993D-2D87F9CAA506}"/>
    <dgm:cxn modelId="{4B8E2D36-7ABD-483F-A049-2032C2FB1B2F}" type="presOf" srcId="{F9F75F72-75C0-4E75-8DB6-FDBC33246E5B}" destId="{A522C56C-96E5-4748-84E5-279540F79037}" srcOrd="0" destOrd="0" presId="urn:microsoft.com/office/officeart/2005/8/layout/radial6"/>
    <dgm:cxn modelId="{7D365DEC-436E-41DD-9109-592C7A627835}" srcId="{B1527A80-DCC9-4FA9-8956-9FE1523257AA}" destId="{915229A7-C731-4F30-A88C-F62887994523}" srcOrd="3" destOrd="0" parTransId="{0932BD14-B281-46B0-BD6F-B499BB5C6EA9}" sibTransId="{29C14847-33F5-4608-A191-B77F88409644}"/>
    <dgm:cxn modelId="{59DD6517-B9FD-43BB-BD68-A27E82B33E3E}" type="presOf" srcId="{7B8686EE-5356-43F1-8E41-4FE7626B95FF}" destId="{26B21F59-D1DB-4334-9E90-7E64CA7581D9}" srcOrd="0" destOrd="0" presId="urn:microsoft.com/office/officeart/2005/8/layout/radial6"/>
    <dgm:cxn modelId="{85CD8993-74A4-412A-A27F-07F4CF03E1FE}" type="presParOf" srcId="{33FAC60E-B83A-44FE-BC39-EF1C7EDCF452}" destId="{C0AA8F30-481C-4036-88B2-24FABA013EF5}" srcOrd="0" destOrd="0" presId="urn:microsoft.com/office/officeart/2005/8/layout/radial6"/>
    <dgm:cxn modelId="{EA6A8762-AF30-4903-A4F7-65D6D78C0F94}" type="presParOf" srcId="{33FAC60E-B83A-44FE-BC39-EF1C7EDCF452}" destId="{0607E3AE-A6FB-4C2C-BA38-B35DCF2A59AE}" srcOrd="1" destOrd="0" presId="urn:microsoft.com/office/officeart/2005/8/layout/radial6"/>
    <dgm:cxn modelId="{522B9A7B-D0A8-4EB3-A28F-9D399C7C90AF}" type="presParOf" srcId="{33FAC60E-B83A-44FE-BC39-EF1C7EDCF452}" destId="{8D7C4FB1-5BAF-4B45-B8E2-E58561186A65}" srcOrd="2" destOrd="0" presId="urn:microsoft.com/office/officeart/2005/8/layout/radial6"/>
    <dgm:cxn modelId="{5FF6A378-E83A-46B2-B49E-28549F33D87E}" type="presParOf" srcId="{33FAC60E-B83A-44FE-BC39-EF1C7EDCF452}" destId="{BEC32CF2-A31B-44E6-8476-F29127E3A020}" srcOrd="3" destOrd="0" presId="urn:microsoft.com/office/officeart/2005/8/layout/radial6"/>
    <dgm:cxn modelId="{201FDDD7-6589-4EB7-9CB2-2272231BDD9F}" type="presParOf" srcId="{33FAC60E-B83A-44FE-BC39-EF1C7EDCF452}" destId="{26B21F59-D1DB-4334-9E90-7E64CA7581D9}" srcOrd="4" destOrd="0" presId="urn:microsoft.com/office/officeart/2005/8/layout/radial6"/>
    <dgm:cxn modelId="{A2821887-96D2-451F-B426-F7D94C23389A}" type="presParOf" srcId="{33FAC60E-B83A-44FE-BC39-EF1C7EDCF452}" destId="{B058009A-BD71-45D3-BA0A-A663C6ACAD54}" srcOrd="5" destOrd="0" presId="urn:microsoft.com/office/officeart/2005/8/layout/radial6"/>
    <dgm:cxn modelId="{BAE8266F-CB14-4D0F-8F26-28A0E0495793}" type="presParOf" srcId="{33FAC60E-B83A-44FE-BC39-EF1C7EDCF452}" destId="{A6DD0E9B-E02F-4E0C-98AE-8EB19CB536AA}" srcOrd="6" destOrd="0" presId="urn:microsoft.com/office/officeart/2005/8/layout/radial6"/>
    <dgm:cxn modelId="{CA68725C-335C-4567-A299-048E6B74ADEE}" type="presParOf" srcId="{33FAC60E-B83A-44FE-BC39-EF1C7EDCF452}" destId="{A522C56C-96E5-4748-84E5-279540F79037}" srcOrd="7" destOrd="0" presId="urn:microsoft.com/office/officeart/2005/8/layout/radial6"/>
    <dgm:cxn modelId="{94902D06-91A2-422F-A7CD-055F6DAB8BF1}" type="presParOf" srcId="{33FAC60E-B83A-44FE-BC39-EF1C7EDCF452}" destId="{BF34B501-596B-4A0D-BF55-C2E963181CA3}" srcOrd="8" destOrd="0" presId="urn:microsoft.com/office/officeart/2005/8/layout/radial6"/>
    <dgm:cxn modelId="{19486AD7-71C2-41B4-B5C9-4727265B4EF2}" type="presParOf" srcId="{33FAC60E-B83A-44FE-BC39-EF1C7EDCF452}" destId="{891CB401-23D6-4147-A840-9F64D5B1A70A}" srcOrd="9" destOrd="0" presId="urn:microsoft.com/office/officeart/2005/8/layout/radial6"/>
    <dgm:cxn modelId="{2C9A988C-7D47-4861-9110-B6141B996EA9}" type="presParOf" srcId="{33FAC60E-B83A-44FE-BC39-EF1C7EDCF452}" destId="{F567A43A-52D5-4F3C-BFBD-A85FEF78ABF7}" srcOrd="10" destOrd="0" presId="urn:microsoft.com/office/officeart/2005/8/layout/radial6"/>
    <dgm:cxn modelId="{EA6A2D3F-AB67-41A3-B7A4-2401D2FBD291}" type="presParOf" srcId="{33FAC60E-B83A-44FE-BC39-EF1C7EDCF452}" destId="{100E53EB-1AE7-476F-A8E3-5DB719520367}" srcOrd="11" destOrd="0" presId="urn:microsoft.com/office/officeart/2005/8/layout/radial6"/>
    <dgm:cxn modelId="{11A597A6-AB60-43CB-AA4A-9BE2EC818C39}" type="presParOf" srcId="{33FAC60E-B83A-44FE-BC39-EF1C7EDCF452}" destId="{57D128EF-55F6-4318-A064-FC724C6403E6}" srcOrd="12" destOrd="0" presId="urn:microsoft.com/office/officeart/2005/8/layout/radial6"/>
    <dgm:cxn modelId="{9B6EA77A-FDE3-47C3-8CD4-EDDA01D5E71A}" type="presParOf" srcId="{33FAC60E-B83A-44FE-BC39-EF1C7EDCF452}" destId="{31B19B52-5E67-455B-B33F-7545D3D59B55}" srcOrd="13" destOrd="0" presId="urn:microsoft.com/office/officeart/2005/8/layout/radial6"/>
    <dgm:cxn modelId="{CDC64981-4C6A-4B11-9D5C-05F1646F479E}" type="presParOf" srcId="{33FAC60E-B83A-44FE-BC39-EF1C7EDCF452}" destId="{93DEDA54-34D9-4DD7-A2C8-67BD5B52981B}" srcOrd="14" destOrd="0" presId="urn:microsoft.com/office/officeart/2005/8/layout/radial6"/>
    <dgm:cxn modelId="{01B4227B-F8EB-4BAC-96A7-220AE2DE8762}"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B4E6FD-A498-46F0-B2D7-10E9366A0580}" type="doc">
      <dgm:prSet loTypeId="urn:microsoft.com/office/officeart/2005/8/layout/orgChart1" loCatId="hierarchy" qsTypeId="urn:microsoft.com/office/officeart/2005/8/quickstyle/simple5" qsCatId="simple" csTypeId="urn:microsoft.com/office/officeart/2005/8/colors/accent1_2#2" csCatId="accent1" phldr="1"/>
      <dgm:spPr/>
      <dgm:t>
        <a:bodyPr/>
        <a:lstStyle/>
        <a:p>
          <a:endParaRPr lang="en-US"/>
        </a:p>
      </dgm:t>
    </dgm:pt>
    <dgm:pt modelId="{A671DFC4-D6E7-453C-89B0-B069CCB1F5E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0CBFF860-6F53-4B48-A467-8942E6DE217E}" type="parTrans" cxnId="{B3D15B23-CAEC-4B66-BA2D-AFEE591E5137}">
      <dgm:prSet/>
      <dgm:spPr/>
      <dgm:t>
        <a:bodyPr/>
        <a:lstStyle/>
        <a:p>
          <a:endParaRPr lang="en-US" sz="1200" b="0"/>
        </a:p>
      </dgm:t>
    </dgm:pt>
    <dgm:pt modelId="{A3E24F4F-139B-4D71-B2CD-59F9B0359628}" type="sibTrans" cxnId="{B3D15B23-CAEC-4B66-BA2D-AFEE591E5137}">
      <dgm:prSet/>
      <dgm:spPr/>
      <dgm:t>
        <a:bodyPr/>
        <a:lstStyle/>
        <a:p>
          <a:endParaRPr lang="en-US" sz="1200" b="0"/>
        </a:p>
      </dgm:t>
    </dgm:pt>
    <dgm:pt modelId="{158BC509-40CD-4707-BA09-85A8963793AA}">
      <dgm:prSet phldrT="[Text]" custT="1"/>
      <dgm:spPr>
        <a:solidFill>
          <a:srgbClr val="0081B9"/>
        </a:solidFill>
        <a:ln>
          <a:solidFill>
            <a:schemeClr val="accent1"/>
          </a:solidFill>
        </a:ln>
      </dgm:spPr>
      <dgm:t>
        <a:bodyPr/>
        <a:lstStyle/>
        <a:p>
          <a:endParaRPr lang="en-US" sz="1200" b="0" dirty="0">
            <a:latin typeface="Arial" pitchFamily="34" charset="0"/>
            <a:cs typeface="Arial" pitchFamily="34" charset="0"/>
          </a:endParaRPr>
        </a:p>
      </dgm:t>
    </dgm:pt>
    <dgm:pt modelId="{10160E0F-F1C4-473A-8928-F9E07BE32B1E}" type="parTrans" cxnId="{90CCD230-F876-4141-A868-CE1ECC10F0BA}">
      <dgm:prSet/>
      <dgm:spPr>
        <a:solidFill>
          <a:srgbClr val="0081B9"/>
        </a:solidFill>
        <a:ln>
          <a:solidFill>
            <a:srgbClr val="0081B9"/>
          </a:solidFill>
        </a:ln>
      </dgm:spPr>
      <dgm:t>
        <a:bodyPr/>
        <a:lstStyle/>
        <a:p>
          <a:endParaRPr lang="en-US" sz="1200" b="0"/>
        </a:p>
      </dgm:t>
    </dgm:pt>
    <dgm:pt modelId="{A29B976A-6EF1-4463-B9C3-BB1FAB84BA17}" type="sibTrans" cxnId="{90CCD230-F876-4141-A868-CE1ECC10F0BA}">
      <dgm:prSet/>
      <dgm:spPr/>
      <dgm:t>
        <a:bodyPr/>
        <a:lstStyle/>
        <a:p>
          <a:endParaRPr lang="en-US" sz="1200" b="0"/>
        </a:p>
      </dgm:t>
    </dgm:pt>
    <dgm:pt modelId="{340DF902-7613-495E-8392-A67E2270CF89}">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A52B45A-0C1F-44E9-8821-D308BCDED5B5}" type="parTrans" cxnId="{0586607B-B595-4DCC-BA17-DD8D06C83A0B}">
      <dgm:prSet/>
      <dgm:spPr>
        <a:solidFill>
          <a:srgbClr val="0081B9"/>
        </a:solidFill>
        <a:ln>
          <a:solidFill>
            <a:srgbClr val="0081B9"/>
          </a:solidFill>
        </a:ln>
      </dgm:spPr>
      <dgm:t>
        <a:bodyPr/>
        <a:lstStyle/>
        <a:p>
          <a:endParaRPr lang="en-US" sz="1200" b="0"/>
        </a:p>
      </dgm:t>
    </dgm:pt>
    <dgm:pt modelId="{2E01EC46-6844-44FA-BCC0-B4B1EE8A4770}" type="sibTrans" cxnId="{0586607B-B595-4DCC-BA17-DD8D06C83A0B}">
      <dgm:prSet/>
      <dgm:spPr/>
      <dgm:t>
        <a:bodyPr/>
        <a:lstStyle/>
        <a:p>
          <a:endParaRPr lang="en-US" sz="1200" b="0"/>
        </a:p>
      </dgm:t>
    </dgm:pt>
    <dgm:pt modelId="{5FB4BAB8-FA30-4C82-AA0F-341911D04BF6}">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F6DE73-A5B8-4793-930B-E7EC3240D901}" type="parTrans" cxnId="{43265E23-93B6-45AF-A6CC-17D5098B5066}">
      <dgm:prSet/>
      <dgm:spPr>
        <a:solidFill>
          <a:srgbClr val="0081B9"/>
        </a:solidFill>
        <a:ln>
          <a:solidFill>
            <a:srgbClr val="0081B9"/>
          </a:solidFill>
        </a:ln>
      </dgm:spPr>
      <dgm:t>
        <a:bodyPr/>
        <a:lstStyle/>
        <a:p>
          <a:endParaRPr lang="en-US" sz="1200" b="0"/>
        </a:p>
      </dgm:t>
    </dgm:pt>
    <dgm:pt modelId="{D2B22101-2E3B-4E49-A344-4CAF26C5FE15}" type="sibTrans" cxnId="{43265E23-93B6-45AF-A6CC-17D5098B5066}">
      <dgm:prSet/>
      <dgm:spPr/>
      <dgm:t>
        <a:bodyPr/>
        <a:lstStyle/>
        <a:p>
          <a:endParaRPr lang="en-US" sz="1200" b="0"/>
        </a:p>
      </dgm:t>
    </dgm:pt>
    <dgm:pt modelId="{84685376-19E2-47F5-82C5-5FF33095360C}">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A25ED2-9F3A-477A-BC1C-CBFED5755152}" type="parTrans" cxnId="{FC2852E7-1C4E-425B-95AD-8779EFB2B67B}">
      <dgm:prSet/>
      <dgm:spPr>
        <a:solidFill>
          <a:srgbClr val="0081B9"/>
        </a:solidFill>
        <a:ln>
          <a:solidFill>
            <a:srgbClr val="0081B9"/>
          </a:solidFill>
        </a:ln>
      </dgm:spPr>
      <dgm:t>
        <a:bodyPr/>
        <a:lstStyle/>
        <a:p>
          <a:endParaRPr lang="en-US" sz="1200" b="0"/>
        </a:p>
      </dgm:t>
    </dgm:pt>
    <dgm:pt modelId="{D90CAAA4-129F-4BFB-9B70-DFDB3AB5FD20}" type="sibTrans" cxnId="{FC2852E7-1C4E-425B-95AD-8779EFB2B67B}">
      <dgm:prSet/>
      <dgm:spPr/>
      <dgm:t>
        <a:bodyPr/>
        <a:lstStyle/>
        <a:p>
          <a:endParaRPr lang="en-US" sz="1200" b="0"/>
        </a:p>
      </dgm:t>
    </dgm:pt>
    <dgm:pt modelId="{C3C5C8BE-B161-408D-A3C3-78B5AD480E72}">
      <dgm:prSet phldrT="[Text]" custT="1"/>
      <dgm:spPr>
        <a:solidFill>
          <a:srgbClr val="0081B9"/>
        </a:solidFill>
        <a:ln>
          <a:solidFill>
            <a:schemeClr val="accent1"/>
          </a:solidFill>
        </a:ln>
      </dgm:spPr>
      <dgm:t>
        <a:bodyPr/>
        <a:lstStyle/>
        <a:p>
          <a:endParaRPr lang="en-US" sz="1200" b="0" dirty="0">
            <a:latin typeface="Arial" pitchFamily="34" charset="0"/>
            <a:cs typeface="Arial" pitchFamily="34" charset="0"/>
          </a:endParaRPr>
        </a:p>
      </dgm:t>
    </dgm:pt>
    <dgm:pt modelId="{2C393C24-E1E7-4FE6-A73D-8FDCA4C0CD1E}" type="sibTrans" cxnId="{60867F9B-C3DC-47FD-8C14-9CAA3C4079EF}">
      <dgm:prSet/>
      <dgm:spPr/>
      <dgm:t>
        <a:bodyPr/>
        <a:lstStyle/>
        <a:p>
          <a:endParaRPr lang="en-US" sz="1200" b="0"/>
        </a:p>
      </dgm:t>
    </dgm:pt>
    <dgm:pt modelId="{9F47DEF2-8E7C-4815-A8E8-F0310FB90D85}" type="parTrans" cxnId="{60867F9B-C3DC-47FD-8C14-9CAA3C4079EF}">
      <dgm:prSet/>
      <dgm:spPr/>
      <dgm:t>
        <a:bodyPr/>
        <a:lstStyle/>
        <a:p>
          <a:endParaRPr lang="en-US" sz="1200" b="0"/>
        </a:p>
      </dgm:t>
    </dgm:pt>
    <dgm:pt modelId="{9D6B9A2A-8E6F-4470-A21F-283538F502F7}">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43E8F96-94CB-4F15-B9DE-8CB3DDDCE57E}" type="parTrans" cxnId="{A93C17ED-EF48-49E7-A82F-35DB30B11244}">
      <dgm:prSet/>
      <dgm:spPr>
        <a:solidFill>
          <a:srgbClr val="0081B9"/>
        </a:solidFill>
        <a:ln>
          <a:solidFill>
            <a:srgbClr val="0081B9"/>
          </a:solidFill>
        </a:ln>
      </dgm:spPr>
      <dgm:t>
        <a:bodyPr/>
        <a:lstStyle/>
        <a:p>
          <a:endParaRPr lang="en-US" sz="1200" b="0"/>
        </a:p>
      </dgm:t>
    </dgm:pt>
    <dgm:pt modelId="{1EB2E3DD-CA23-42EF-B737-DE9F5D18042C}" type="sibTrans" cxnId="{A93C17ED-EF48-49E7-A82F-35DB30B11244}">
      <dgm:prSet/>
      <dgm:spPr/>
      <dgm:t>
        <a:bodyPr/>
        <a:lstStyle/>
        <a:p>
          <a:endParaRPr lang="en-US" sz="1200" b="0"/>
        </a:p>
      </dgm:t>
    </dgm:pt>
    <dgm:pt modelId="{050D4AA8-B2DD-40DE-AA35-6367841E6F2B}">
      <dgm:prSet phldrT="[Text]" custT="1"/>
      <dgm:spPr>
        <a:solidFill>
          <a:srgbClr val="0081B9"/>
        </a:solidFill>
        <a:ln>
          <a:solidFill>
            <a:schemeClr val="accent1"/>
          </a:solidFill>
        </a:ln>
      </dgm:spPr>
      <dgm:t>
        <a:bodyPr/>
        <a:lstStyle/>
        <a:p>
          <a:endParaRPr lang="en-US" sz="1200" b="0" dirty="0">
            <a:latin typeface="Arial" pitchFamily="34" charset="0"/>
            <a:cs typeface="Arial" pitchFamily="34" charset="0"/>
          </a:endParaRPr>
        </a:p>
      </dgm:t>
    </dgm:pt>
    <dgm:pt modelId="{6D54A1CB-EE79-4A7B-9806-4432EC3EFEE7}" type="parTrans" cxnId="{1540FD81-8FF1-4201-888E-8A1C0A503932}">
      <dgm:prSet/>
      <dgm:spPr>
        <a:solidFill>
          <a:srgbClr val="0081B9"/>
        </a:solidFill>
        <a:ln>
          <a:solidFill>
            <a:srgbClr val="0081B9"/>
          </a:solidFill>
        </a:ln>
      </dgm:spPr>
      <dgm:t>
        <a:bodyPr/>
        <a:lstStyle/>
        <a:p>
          <a:endParaRPr lang="en-US"/>
        </a:p>
      </dgm:t>
    </dgm:pt>
    <dgm:pt modelId="{1E0162BB-4D36-4187-A943-DB65C0134D2A}" type="sibTrans" cxnId="{1540FD81-8FF1-4201-888E-8A1C0A503932}">
      <dgm:prSet/>
      <dgm:spPr/>
      <dgm:t>
        <a:bodyPr/>
        <a:lstStyle/>
        <a:p>
          <a:endParaRPr lang="en-US"/>
        </a:p>
      </dgm:t>
    </dgm:pt>
    <dgm:pt modelId="{84FAC127-D2F9-48CE-B94F-8ACF4B044A1A}">
      <dgm:prSet custT="1"/>
      <dgm:spPr>
        <a:noFill/>
        <a:ln>
          <a:solidFill>
            <a:schemeClr val="accent1"/>
          </a:solidFill>
        </a:ln>
      </dgm:spPr>
      <dgm:t>
        <a:bodyPr/>
        <a:lstStyle/>
        <a:p>
          <a:endParaRPr lang="en-US" sz="1200" dirty="0">
            <a:latin typeface="Arial" pitchFamily="34" charset="0"/>
            <a:cs typeface="Arial" pitchFamily="34" charset="0"/>
          </a:endParaRPr>
        </a:p>
      </dgm:t>
    </dgm:pt>
    <dgm:pt modelId="{01F0D8E7-4FB1-4FCF-AD82-49409CC0C2BD}" type="parTrans" cxnId="{7DCC0200-7754-48AA-978D-9208158CFB88}">
      <dgm:prSet/>
      <dgm:spPr>
        <a:solidFill>
          <a:srgbClr val="0081B9"/>
        </a:solidFill>
        <a:ln>
          <a:solidFill>
            <a:srgbClr val="0081B9"/>
          </a:solidFill>
        </a:ln>
      </dgm:spPr>
      <dgm:t>
        <a:bodyPr/>
        <a:lstStyle/>
        <a:p>
          <a:endParaRPr lang="en-US"/>
        </a:p>
      </dgm:t>
    </dgm:pt>
    <dgm:pt modelId="{A093638B-B1B0-4444-876D-DF8196F4CDC8}" type="sibTrans" cxnId="{7DCC0200-7754-48AA-978D-9208158CFB88}">
      <dgm:prSet/>
      <dgm:spPr/>
      <dgm:t>
        <a:bodyPr/>
        <a:lstStyle/>
        <a:p>
          <a:endParaRPr lang="en-US"/>
        </a:p>
      </dgm:t>
    </dgm:pt>
    <dgm:pt modelId="{8FCC7347-2402-4097-9F80-EB70F258BB7E}">
      <dgm:prSet custT="1"/>
      <dgm:spPr>
        <a:noFill/>
        <a:ln>
          <a:solidFill>
            <a:schemeClr val="accent1"/>
          </a:solidFill>
        </a:ln>
      </dgm:spPr>
      <dgm:t>
        <a:bodyPr/>
        <a:lstStyle/>
        <a:p>
          <a:endParaRPr lang="en-US" sz="1200" dirty="0">
            <a:latin typeface="Arial" pitchFamily="34" charset="0"/>
            <a:cs typeface="Arial" pitchFamily="34" charset="0"/>
          </a:endParaRPr>
        </a:p>
      </dgm:t>
    </dgm:pt>
    <dgm:pt modelId="{EF38CDEB-D1A6-4EDA-9452-E4F3AB679834}" type="parTrans" cxnId="{640F8CB2-CA2C-4B73-848A-C3B53D91F255}">
      <dgm:prSet/>
      <dgm:spPr>
        <a:solidFill>
          <a:srgbClr val="0081B9"/>
        </a:solidFill>
        <a:ln>
          <a:solidFill>
            <a:srgbClr val="0081B9"/>
          </a:solidFill>
        </a:ln>
      </dgm:spPr>
      <dgm:t>
        <a:bodyPr/>
        <a:lstStyle/>
        <a:p>
          <a:endParaRPr lang="en-US"/>
        </a:p>
      </dgm:t>
    </dgm:pt>
    <dgm:pt modelId="{51EB88D4-5408-48EA-A50E-0B0B6EA03262}" type="sibTrans" cxnId="{640F8CB2-CA2C-4B73-848A-C3B53D91F255}">
      <dgm:prSet/>
      <dgm:spPr/>
      <dgm:t>
        <a:bodyPr/>
        <a:lstStyle/>
        <a:p>
          <a:endParaRPr lang="en-US"/>
        </a:p>
      </dgm:t>
    </dgm:pt>
    <dgm:pt modelId="{96F0257B-92B6-4FCB-9737-0A7F05F491FB}" type="pres">
      <dgm:prSet presAssocID="{51B4E6FD-A498-46F0-B2D7-10E9366A0580}" presName="hierChild1" presStyleCnt="0">
        <dgm:presLayoutVars>
          <dgm:orgChart val="1"/>
          <dgm:chPref val="1"/>
          <dgm:dir/>
          <dgm:animOne val="branch"/>
          <dgm:animLvl val="lvl"/>
          <dgm:resizeHandles/>
        </dgm:presLayoutVars>
      </dgm:prSet>
      <dgm:spPr/>
      <dgm:t>
        <a:bodyPr/>
        <a:lstStyle/>
        <a:p>
          <a:endParaRPr lang="en-US"/>
        </a:p>
      </dgm:t>
    </dgm:pt>
    <dgm:pt modelId="{46C90E77-D3B6-4D9C-B7DC-3CC2DD1FA550}" type="pres">
      <dgm:prSet presAssocID="{A671DFC4-D6E7-453C-89B0-B069CCB1F5E2}" presName="hierRoot1" presStyleCnt="0">
        <dgm:presLayoutVars>
          <dgm:hierBranch val="init"/>
        </dgm:presLayoutVars>
      </dgm:prSet>
      <dgm:spPr/>
    </dgm:pt>
    <dgm:pt modelId="{5AB0B28D-4107-456D-B777-21E91D48FF4A}" type="pres">
      <dgm:prSet presAssocID="{A671DFC4-D6E7-453C-89B0-B069CCB1F5E2}" presName="rootComposite1" presStyleCnt="0"/>
      <dgm:spPr/>
    </dgm:pt>
    <dgm:pt modelId="{A169B3C4-2B4C-46DC-8AFE-E5AB6041585C}" type="pres">
      <dgm:prSet presAssocID="{A671DFC4-D6E7-453C-89B0-B069CCB1F5E2}" presName="rootText1" presStyleLbl="node0" presStyleIdx="0" presStyleCnt="1" custScaleX="172465">
        <dgm:presLayoutVars>
          <dgm:chPref val="3"/>
        </dgm:presLayoutVars>
      </dgm:prSet>
      <dgm:spPr/>
      <dgm:t>
        <a:bodyPr/>
        <a:lstStyle/>
        <a:p>
          <a:endParaRPr lang="en-US"/>
        </a:p>
      </dgm:t>
    </dgm:pt>
    <dgm:pt modelId="{3CCA066C-0D28-4406-AB8E-9279FD307130}" type="pres">
      <dgm:prSet presAssocID="{A671DFC4-D6E7-453C-89B0-B069CCB1F5E2}" presName="rootConnector1" presStyleLbl="node1" presStyleIdx="0" presStyleCnt="0"/>
      <dgm:spPr/>
      <dgm:t>
        <a:bodyPr/>
        <a:lstStyle/>
        <a:p>
          <a:endParaRPr lang="en-US"/>
        </a:p>
      </dgm:t>
    </dgm:pt>
    <dgm:pt modelId="{A777B5FA-06D3-4A28-BC03-6E8EAE285D54}" type="pres">
      <dgm:prSet presAssocID="{A671DFC4-D6E7-453C-89B0-B069CCB1F5E2}" presName="hierChild2" presStyleCnt="0"/>
      <dgm:spPr/>
    </dgm:pt>
    <dgm:pt modelId="{C8F8BA56-A094-4BE8-A1DF-0BC8D3B808DB}" type="pres">
      <dgm:prSet presAssocID="{10160E0F-F1C4-473A-8928-F9E07BE32B1E}" presName="Name37" presStyleLbl="parChTrans1D2" presStyleIdx="0" presStyleCnt="3"/>
      <dgm:spPr/>
      <dgm:t>
        <a:bodyPr/>
        <a:lstStyle/>
        <a:p>
          <a:endParaRPr lang="en-US"/>
        </a:p>
      </dgm:t>
    </dgm:pt>
    <dgm:pt modelId="{DB745C9F-11A1-432A-A7A2-906D3E378002}" type="pres">
      <dgm:prSet presAssocID="{158BC509-40CD-4707-BA09-85A8963793AA}" presName="hierRoot2" presStyleCnt="0">
        <dgm:presLayoutVars>
          <dgm:hierBranch val="init"/>
        </dgm:presLayoutVars>
      </dgm:prSet>
      <dgm:spPr/>
    </dgm:pt>
    <dgm:pt modelId="{3C377FAA-CAE7-49ED-997D-AD4D4E5DCD33}" type="pres">
      <dgm:prSet presAssocID="{158BC509-40CD-4707-BA09-85A8963793AA}" presName="rootComposite" presStyleCnt="0"/>
      <dgm:spPr/>
    </dgm:pt>
    <dgm:pt modelId="{4DE85D77-4C3C-4C7D-806A-DD4568C0841A}" type="pres">
      <dgm:prSet presAssocID="{158BC509-40CD-4707-BA09-85A8963793AA}" presName="rootText" presStyleLbl="node2" presStyleIdx="0" presStyleCnt="3" custScaleX="150889" custLinFactX="-5492" custLinFactNeighborX="-100000">
        <dgm:presLayoutVars>
          <dgm:chPref val="3"/>
        </dgm:presLayoutVars>
      </dgm:prSet>
      <dgm:spPr/>
      <dgm:t>
        <a:bodyPr/>
        <a:lstStyle/>
        <a:p>
          <a:endParaRPr lang="en-US"/>
        </a:p>
      </dgm:t>
    </dgm:pt>
    <dgm:pt modelId="{0CF70F40-4A63-462F-A587-6FA035843722}" type="pres">
      <dgm:prSet presAssocID="{158BC509-40CD-4707-BA09-85A8963793AA}" presName="rootConnector" presStyleLbl="node2" presStyleIdx="0" presStyleCnt="3"/>
      <dgm:spPr/>
      <dgm:t>
        <a:bodyPr/>
        <a:lstStyle/>
        <a:p>
          <a:endParaRPr lang="en-US"/>
        </a:p>
      </dgm:t>
    </dgm:pt>
    <dgm:pt modelId="{DCCE1B7A-25A8-472D-A179-57786316D6E4}" type="pres">
      <dgm:prSet presAssocID="{158BC509-40CD-4707-BA09-85A8963793AA}" presName="hierChild4" presStyleCnt="0"/>
      <dgm:spPr/>
    </dgm:pt>
    <dgm:pt modelId="{81563936-9D5E-4464-BECC-917C73445179}" type="pres">
      <dgm:prSet presAssocID="{EA52B45A-0C1F-44E9-8821-D308BCDED5B5}" presName="Name37" presStyleLbl="parChTrans1D3" presStyleIdx="0" presStyleCnt="6"/>
      <dgm:spPr/>
      <dgm:t>
        <a:bodyPr/>
        <a:lstStyle/>
        <a:p>
          <a:endParaRPr lang="en-US"/>
        </a:p>
      </dgm:t>
    </dgm:pt>
    <dgm:pt modelId="{B91DE051-7C3A-4461-A3F8-6818F377C28B}" type="pres">
      <dgm:prSet presAssocID="{340DF902-7613-495E-8392-A67E2270CF89}" presName="hierRoot2" presStyleCnt="0">
        <dgm:presLayoutVars>
          <dgm:hierBranch val="init"/>
        </dgm:presLayoutVars>
      </dgm:prSet>
      <dgm:spPr/>
    </dgm:pt>
    <dgm:pt modelId="{E251AC2F-EDC8-4CBB-8885-14EA1424075F}" type="pres">
      <dgm:prSet presAssocID="{340DF902-7613-495E-8392-A67E2270CF89}" presName="rootComposite" presStyleCnt="0"/>
      <dgm:spPr/>
    </dgm:pt>
    <dgm:pt modelId="{92045B88-14CF-425F-B90E-9EA3A00C0090}" type="pres">
      <dgm:prSet presAssocID="{340DF902-7613-495E-8392-A67E2270CF89}" presName="rootText" presStyleLbl="node3" presStyleIdx="0" presStyleCnt="6" custScaleX="150179" custLinFactNeighborX="-62057" custLinFactNeighborY="-16801">
        <dgm:presLayoutVars>
          <dgm:chPref val="3"/>
        </dgm:presLayoutVars>
      </dgm:prSet>
      <dgm:spPr/>
      <dgm:t>
        <a:bodyPr/>
        <a:lstStyle/>
        <a:p>
          <a:endParaRPr lang="en-US"/>
        </a:p>
      </dgm:t>
    </dgm:pt>
    <dgm:pt modelId="{D27326F2-9123-4893-BBAD-266C3B495E52}" type="pres">
      <dgm:prSet presAssocID="{340DF902-7613-495E-8392-A67E2270CF89}" presName="rootConnector" presStyleLbl="node3" presStyleIdx="0" presStyleCnt="6"/>
      <dgm:spPr/>
      <dgm:t>
        <a:bodyPr/>
        <a:lstStyle/>
        <a:p>
          <a:endParaRPr lang="en-US"/>
        </a:p>
      </dgm:t>
    </dgm:pt>
    <dgm:pt modelId="{1B1A9E73-5CB6-4F33-B31C-3C95065D700F}" type="pres">
      <dgm:prSet presAssocID="{340DF902-7613-495E-8392-A67E2270CF89}" presName="hierChild4" presStyleCnt="0"/>
      <dgm:spPr/>
    </dgm:pt>
    <dgm:pt modelId="{F4F54D51-8964-48EB-984F-0B00ACFC4BF5}" type="pres">
      <dgm:prSet presAssocID="{340DF902-7613-495E-8392-A67E2270CF89}" presName="hierChild5" presStyleCnt="0"/>
      <dgm:spPr/>
    </dgm:pt>
    <dgm:pt modelId="{5B7FAFC6-CBD7-4FC0-ABF9-D814525743BA}" type="pres">
      <dgm:prSet presAssocID="{34F6DE73-A5B8-4793-930B-E7EC3240D901}" presName="Name37" presStyleLbl="parChTrans1D3" presStyleIdx="1" presStyleCnt="6"/>
      <dgm:spPr/>
      <dgm:t>
        <a:bodyPr/>
        <a:lstStyle/>
        <a:p>
          <a:endParaRPr lang="en-US"/>
        </a:p>
      </dgm:t>
    </dgm:pt>
    <dgm:pt modelId="{95CAC8C8-3DFB-4D9A-886E-A4D29372B7AC}" type="pres">
      <dgm:prSet presAssocID="{5FB4BAB8-FA30-4C82-AA0F-341911D04BF6}" presName="hierRoot2" presStyleCnt="0">
        <dgm:presLayoutVars>
          <dgm:hierBranch val="init"/>
        </dgm:presLayoutVars>
      </dgm:prSet>
      <dgm:spPr/>
    </dgm:pt>
    <dgm:pt modelId="{AA01EC3F-231A-4171-86FE-C9F5AA6356CF}" type="pres">
      <dgm:prSet presAssocID="{5FB4BAB8-FA30-4C82-AA0F-341911D04BF6}" presName="rootComposite" presStyleCnt="0"/>
      <dgm:spPr/>
    </dgm:pt>
    <dgm:pt modelId="{DC137AE4-A7AF-4C9C-8ABF-85DADB544C52}" type="pres">
      <dgm:prSet presAssocID="{5FB4BAB8-FA30-4C82-AA0F-341911D04BF6}" presName="rootText" presStyleLbl="node3" presStyleIdx="1" presStyleCnt="6" custScaleX="150179" custLinFactNeighborX="-62057" custLinFactNeighborY="-16801">
        <dgm:presLayoutVars>
          <dgm:chPref val="3"/>
        </dgm:presLayoutVars>
      </dgm:prSet>
      <dgm:spPr/>
      <dgm:t>
        <a:bodyPr/>
        <a:lstStyle/>
        <a:p>
          <a:endParaRPr lang="en-US"/>
        </a:p>
      </dgm:t>
    </dgm:pt>
    <dgm:pt modelId="{CF209B97-A6A4-4D6D-9AFF-0EA3ABE2D8FB}" type="pres">
      <dgm:prSet presAssocID="{5FB4BAB8-FA30-4C82-AA0F-341911D04BF6}" presName="rootConnector" presStyleLbl="node3" presStyleIdx="1" presStyleCnt="6"/>
      <dgm:spPr/>
      <dgm:t>
        <a:bodyPr/>
        <a:lstStyle/>
        <a:p>
          <a:endParaRPr lang="en-US"/>
        </a:p>
      </dgm:t>
    </dgm:pt>
    <dgm:pt modelId="{3A0C9303-7FCD-4F8A-A17D-A227FD8388C4}" type="pres">
      <dgm:prSet presAssocID="{5FB4BAB8-FA30-4C82-AA0F-341911D04BF6}" presName="hierChild4" presStyleCnt="0"/>
      <dgm:spPr/>
    </dgm:pt>
    <dgm:pt modelId="{A64B496B-CD24-493B-9AE4-808BACC2250E}" type="pres">
      <dgm:prSet presAssocID="{5FB4BAB8-FA30-4C82-AA0F-341911D04BF6}" presName="hierChild5" presStyleCnt="0"/>
      <dgm:spPr/>
    </dgm:pt>
    <dgm:pt modelId="{FB3DC8B9-4F3B-4FE0-9A48-3DE7D1A90CBC}" type="pres">
      <dgm:prSet presAssocID="{E43E8F96-94CB-4F15-B9DE-8CB3DDDCE57E}" presName="Name37" presStyleLbl="parChTrans1D3" presStyleIdx="2" presStyleCnt="6"/>
      <dgm:spPr/>
      <dgm:t>
        <a:bodyPr/>
        <a:lstStyle/>
        <a:p>
          <a:endParaRPr lang="en-US"/>
        </a:p>
      </dgm:t>
    </dgm:pt>
    <dgm:pt modelId="{A7F56374-2CA8-4E56-8299-2DA71C896B17}" type="pres">
      <dgm:prSet presAssocID="{9D6B9A2A-8E6F-4470-A21F-283538F502F7}" presName="hierRoot2" presStyleCnt="0">
        <dgm:presLayoutVars>
          <dgm:hierBranch val="init"/>
        </dgm:presLayoutVars>
      </dgm:prSet>
      <dgm:spPr/>
    </dgm:pt>
    <dgm:pt modelId="{1713619A-33F2-41A2-BA17-D5F355FEEA1A}" type="pres">
      <dgm:prSet presAssocID="{9D6B9A2A-8E6F-4470-A21F-283538F502F7}" presName="rootComposite" presStyleCnt="0"/>
      <dgm:spPr/>
    </dgm:pt>
    <dgm:pt modelId="{581059ED-0F93-41FA-8754-6B2CBBEFF087}" type="pres">
      <dgm:prSet presAssocID="{9D6B9A2A-8E6F-4470-A21F-283538F502F7}" presName="rootText" presStyleLbl="node3" presStyleIdx="2" presStyleCnt="6" custScaleX="150179" custLinFactNeighborX="-62057" custLinFactNeighborY="-16801">
        <dgm:presLayoutVars>
          <dgm:chPref val="3"/>
        </dgm:presLayoutVars>
      </dgm:prSet>
      <dgm:spPr/>
      <dgm:t>
        <a:bodyPr/>
        <a:lstStyle/>
        <a:p>
          <a:endParaRPr lang="en-US"/>
        </a:p>
      </dgm:t>
    </dgm:pt>
    <dgm:pt modelId="{FE857E39-2047-453E-9FDE-0381D5513E57}" type="pres">
      <dgm:prSet presAssocID="{9D6B9A2A-8E6F-4470-A21F-283538F502F7}" presName="rootConnector" presStyleLbl="node3" presStyleIdx="2" presStyleCnt="6"/>
      <dgm:spPr/>
      <dgm:t>
        <a:bodyPr/>
        <a:lstStyle/>
        <a:p>
          <a:endParaRPr lang="en-US"/>
        </a:p>
      </dgm:t>
    </dgm:pt>
    <dgm:pt modelId="{5F8E3401-F040-40BC-8F4B-DA54436F70CB}" type="pres">
      <dgm:prSet presAssocID="{9D6B9A2A-8E6F-4470-A21F-283538F502F7}" presName="hierChild4" presStyleCnt="0"/>
      <dgm:spPr/>
    </dgm:pt>
    <dgm:pt modelId="{5F075793-C330-4FB1-AE92-26D73AEB117F}" type="pres">
      <dgm:prSet presAssocID="{9D6B9A2A-8E6F-4470-A21F-283538F502F7}" presName="hierChild5" presStyleCnt="0"/>
      <dgm:spPr/>
    </dgm:pt>
    <dgm:pt modelId="{DB3104F4-F5F6-4DCF-9FF8-39BBDB18DA8B}" type="pres">
      <dgm:prSet presAssocID="{158BC509-40CD-4707-BA09-85A8963793AA}" presName="hierChild5" presStyleCnt="0"/>
      <dgm:spPr/>
    </dgm:pt>
    <dgm:pt modelId="{850E09E7-691E-402D-A906-499AE0C078A4}" type="pres">
      <dgm:prSet presAssocID="{9F47DEF2-8E7C-4815-A8E8-F0310FB90D85}" presName="Name37" presStyleLbl="parChTrans1D2" presStyleIdx="1" presStyleCnt="3"/>
      <dgm:spPr/>
      <dgm:t>
        <a:bodyPr/>
        <a:lstStyle/>
        <a:p>
          <a:endParaRPr lang="en-US"/>
        </a:p>
      </dgm:t>
    </dgm:pt>
    <dgm:pt modelId="{96D0E5FC-5210-4324-BEB9-68CA808D93A2}" type="pres">
      <dgm:prSet presAssocID="{C3C5C8BE-B161-408D-A3C3-78B5AD480E72}" presName="hierRoot2" presStyleCnt="0">
        <dgm:presLayoutVars>
          <dgm:hierBranch val="init"/>
        </dgm:presLayoutVars>
      </dgm:prSet>
      <dgm:spPr/>
    </dgm:pt>
    <dgm:pt modelId="{6D227CC0-72D4-4547-88AE-7F59168731FA}" type="pres">
      <dgm:prSet presAssocID="{C3C5C8BE-B161-408D-A3C3-78B5AD480E72}" presName="rootComposite" presStyleCnt="0"/>
      <dgm:spPr/>
    </dgm:pt>
    <dgm:pt modelId="{7D6638E6-1FFF-4EFF-8788-DCB015572CDE}" type="pres">
      <dgm:prSet presAssocID="{C3C5C8BE-B161-408D-A3C3-78B5AD480E72}" presName="rootText" presStyleLbl="node2" presStyleIdx="1" presStyleCnt="3" custScaleX="162633" custLinFactNeighborX="5193">
        <dgm:presLayoutVars>
          <dgm:chPref val="3"/>
        </dgm:presLayoutVars>
      </dgm:prSet>
      <dgm:spPr/>
      <dgm:t>
        <a:bodyPr/>
        <a:lstStyle/>
        <a:p>
          <a:endParaRPr lang="en-US"/>
        </a:p>
      </dgm:t>
    </dgm:pt>
    <dgm:pt modelId="{3A9FFB0C-7762-4E80-874D-6D14CF52E93B}" type="pres">
      <dgm:prSet presAssocID="{C3C5C8BE-B161-408D-A3C3-78B5AD480E72}" presName="rootConnector" presStyleLbl="node2" presStyleIdx="1" presStyleCnt="3"/>
      <dgm:spPr/>
      <dgm:t>
        <a:bodyPr/>
        <a:lstStyle/>
        <a:p>
          <a:endParaRPr lang="en-US"/>
        </a:p>
      </dgm:t>
    </dgm:pt>
    <dgm:pt modelId="{F2AE77C2-549B-44BF-AFB7-B2309DF6D396}" type="pres">
      <dgm:prSet presAssocID="{C3C5C8BE-B161-408D-A3C3-78B5AD480E72}" presName="hierChild4" presStyleCnt="0"/>
      <dgm:spPr/>
    </dgm:pt>
    <dgm:pt modelId="{786711F5-75A0-4535-8ADD-E564FA7F4B55}" type="pres">
      <dgm:prSet presAssocID="{34A25ED2-9F3A-477A-BC1C-CBFED5755152}" presName="Name37" presStyleLbl="parChTrans1D3" presStyleIdx="3" presStyleCnt="6"/>
      <dgm:spPr/>
      <dgm:t>
        <a:bodyPr/>
        <a:lstStyle/>
        <a:p>
          <a:endParaRPr lang="en-US"/>
        </a:p>
      </dgm:t>
    </dgm:pt>
    <dgm:pt modelId="{C74C7EE9-3038-4653-A38B-0DBA2CB76AE3}" type="pres">
      <dgm:prSet presAssocID="{84685376-19E2-47F5-82C5-5FF33095360C}" presName="hierRoot2" presStyleCnt="0">
        <dgm:presLayoutVars>
          <dgm:hierBranch val="init"/>
        </dgm:presLayoutVars>
      </dgm:prSet>
      <dgm:spPr/>
    </dgm:pt>
    <dgm:pt modelId="{8A12A501-1AAA-4570-86FF-74B2BBACE6DF}" type="pres">
      <dgm:prSet presAssocID="{84685376-19E2-47F5-82C5-5FF33095360C}" presName="rootComposite" presStyleCnt="0"/>
      <dgm:spPr/>
    </dgm:pt>
    <dgm:pt modelId="{54AD802D-3C14-4D1F-A416-F54BB8CA1265}" type="pres">
      <dgm:prSet presAssocID="{84685376-19E2-47F5-82C5-5FF33095360C}" presName="rootText" presStyleLbl="node3" presStyleIdx="3" presStyleCnt="6" custScaleX="158898" custLinFactNeighborX="2513">
        <dgm:presLayoutVars>
          <dgm:chPref val="3"/>
        </dgm:presLayoutVars>
      </dgm:prSet>
      <dgm:spPr/>
      <dgm:t>
        <a:bodyPr/>
        <a:lstStyle/>
        <a:p>
          <a:endParaRPr lang="en-US"/>
        </a:p>
      </dgm:t>
    </dgm:pt>
    <dgm:pt modelId="{3696F30F-8DE1-434B-85DB-93EE9F01CC66}" type="pres">
      <dgm:prSet presAssocID="{84685376-19E2-47F5-82C5-5FF33095360C}" presName="rootConnector" presStyleLbl="node3" presStyleIdx="3" presStyleCnt="6"/>
      <dgm:spPr/>
      <dgm:t>
        <a:bodyPr/>
        <a:lstStyle/>
        <a:p>
          <a:endParaRPr lang="en-US"/>
        </a:p>
      </dgm:t>
    </dgm:pt>
    <dgm:pt modelId="{ACBF73FA-BE70-4759-B47F-DF938AA8F0C0}" type="pres">
      <dgm:prSet presAssocID="{84685376-19E2-47F5-82C5-5FF33095360C}" presName="hierChild4" presStyleCnt="0"/>
      <dgm:spPr/>
    </dgm:pt>
    <dgm:pt modelId="{D302653D-CA8B-4B1D-B757-F1EBD4E8EDD3}" type="pres">
      <dgm:prSet presAssocID="{84685376-19E2-47F5-82C5-5FF33095360C}" presName="hierChild5" presStyleCnt="0"/>
      <dgm:spPr/>
    </dgm:pt>
    <dgm:pt modelId="{4E9E07FD-41F2-403F-B06A-5C6BBABBC057}" type="pres">
      <dgm:prSet presAssocID="{C3C5C8BE-B161-408D-A3C3-78B5AD480E72}" presName="hierChild5" presStyleCnt="0"/>
      <dgm:spPr/>
    </dgm:pt>
    <dgm:pt modelId="{B91AAF0E-D78E-4C77-AA12-94A3FE750DAA}" type="pres">
      <dgm:prSet presAssocID="{6D54A1CB-EE79-4A7B-9806-4432EC3EFEE7}" presName="Name37" presStyleLbl="parChTrans1D2" presStyleIdx="2" presStyleCnt="3"/>
      <dgm:spPr/>
      <dgm:t>
        <a:bodyPr/>
        <a:lstStyle/>
        <a:p>
          <a:endParaRPr lang="en-US"/>
        </a:p>
      </dgm:t>
    </dgm:pt>
    <dgm:pt modelId="{71BAB940-700D-4C0E-A464-49A7741CC8DA}" type="pres">
      <dgm:prSet presAssocID="{050D4AA8-B2DD-40DE-AA35-6367841E6F2B}" presName="hierRoot2" presStyleCnt="0">
        <dgm:presLayoutVars>
          <dgm:hierBranch val="init"/>
        </dgm:presLayoutVars>
      </dgm:prSet>
      <dgm:spPr/>
    </dgm:pt>
    <dgm:pt modelId="{05CC267A-9261-4C6F-A312-65395CB0B765}" type="pres">
      <dgm:prSet presAssocID="{050D4AA8-B2DD-40DE-AA35-6367841E6F2B}" presName="rootComposite" presStyleCnt="0"/>
      <dgm:spPr/>
    </dgm:pt>
    <dgm:pt modelId="{F990F1B5-F18F-44D6-80DA-BFE7A01DDE66}" type="pres">
      <dgm:prSet presAssocID="{050D4AA8-B2DD-40DE-AA35-6367841E6F2B}" presName="rootText" presStyleLbl="node2" presStyleIdx="2" presStyleCnt="3" custScaleX="162633" custLinFactNeighborX="60384">
        <dgm:presLayoutVars>
          <dgm:chPref val="3"/>
        </dgm:presLayoutVars>
      </dgm:prSet>
      <dgm:spPr/>
      <dgm:t>
        <a:bodyPr/>
        <a:lstStyle/>
        <a:p>
          <a:endParaRPr lang="en-US"/>
        </a:p>
      </dgm:t>
    </dgm:pt>
    <dgm:pt modelId="{9491DE66-DDE0-479D-A9F7-FCBE217434AF}" type="pres">
      <dgm:prSet presAssocID="{050D4AA8-B2DD-40DE-AA35-6367841E6F2B}" presName="rootConnector" presStyleLbl="node2" presStyleIdx="2" presStyleCnt="3"/>
      <dgm:spPr/>
      <dgm:t>
        <a:bodyPr/>
        <a:lstStyle/>
        <a:p>
          <a:endParaRPr lang="en-US"/>
        </a:p>
      </dgm:t>
    </dgm:pt>
    <dgm:pt modelId="{A6E3D286-D97C-4913-881F-CC4086611FCD}" type="pres">
      <dgm:prSet presAssocID="{050D4AA8-B2DD-40DE-AA35-6367841E6F2B}" presName="hierChild4" presStyleCnt="0"/>
      <dgm:spPr/>
    </dgm:pt>
    <dgm:pt modelId="{047CAA2D-F987-4DA3-9461-4EB61E564FF1}" type="pres">
      <dgm:prSet presAssocID="{01F0D8E7-4FB1-4FCF-AD82-49409CC0C2BD}" presName="Name37" presStyleLbl="parChTrans1D3" presStyleIdx="4" presStyleCnt="6"/>
      <dgm:spPr/>
      <dgm:t>
        <a:bodyPr/>
        <a:lstStyle/>
        <a:p>
          <a:endParaRPr lang="en-US"/>
        </a:p>
      </dgm:t>
    </dgm:pt>
    <dgm:pt modelId="{A0310154-F7AE-483B-9726-8C4731DFC0F7}" type="pres">
      <dgm:prSet presAssocID="{84FAC127-D2F9-48CE-B94F-8ACF4B044A1A}" presName="hierRoot2" presStyleCnt="0">
        <dgm:presLayoutVars>
          <dgm:hierBranch val="init"/>
        </dgm:presLayoutVars>
      </dgm:prSet>
      <dgm:spPr/>
    </dgm:pt>
    <dgm:pt modelId="{6519F915-AB1C-4736-ABA0-7823F518DAC4}" type="pres">
      <dgm:prSet presAssocID="{84FAC127-D2F9-48CE-B94F-8ACF4B044A1A}" presName="rootComposite" presStyleCnt="0"/>
      <dgm:spPr/>
    </dgm:pt>
    <dgm:pt modelId="{B115DC2A-56A1-4684-ACEC-12F6D3D82BF7}" type="pres">
      <dgm:prSet presAssocID="{84FAC127-D2F9-48CE-B94F-8ACF4B044A1A}" presName="rootText" presStyleLbl="node3" presStyleIdx="4" presStyleCnt="6" custScaleX="150100" custLinFactNeighborX="55445" custLinFactNeighborY="-4074">
        <dgm:presLayoutVars>
          <dgm:chPref val="3"/>
        </dgm:presLayoutVars>
      </dgm:prSet>
      <dgm:spPr/>
      <dgm:t>
        <a:bodyPr/>
        <a:lstStyle/>
        <a:p>
          <a:endParaRPr lang="en-US"/>
        </a:p>
      </dgm:t>
    </dgm:pt>
    <dgm:pt modelId="{EF1CFCB5-0802-48DA-9948-F11157660F46}" type="pres">
      <dgm:prSet presAssocID="{84FAC127-D2F9-48CE-B94F-8ACF4B044A1A}" presName="rootConnector" presStyleLbl="node3" presStyleIdx="4" presStyleCnt="6"/>
      <dgm:spPr/>
      <dgm:t>
        <a:bodyPr/>
        <a:lstStyle/>
        <a:p>
          <a:endParaRPr lang="en-US"/>
        </a:p>
      </dgm:t>
    </dgm:pt>
    <dgm:pt modelId="{C02A8906-A256-4231-B773-AE4F6F7275F0}" type="pres">
      <dgm:prSet presAssocID="{84FAC127-D2F9-48CE-B94F-8ACF4B044A1A}" presName="hierChild4" presStyleCnt="0"/>
      <dgm:spPr/>
    </dgm:pt>
    <dgm:pt modelId="{68312344-4EA8-47B9-996B-0C4EED325C5B}" type="pres">
      <dgm:prSet presAssocID="{84FAC127-D2F9-48CE-B94F-8ACF4B044A1A}" presName="hierChild5" presStyleCnt="0"/>
      <dgm:spPr/>
    </dgm:pt>
    <dgm:pt modelId="{0B411570-FE27-40FD-A015-65CDEB5BEC94}" type="pres">
      <dgm:prSet presAssocID="{EF38CDEB-D1A6-4EDA-9452-E4F3AB679834}" presName="Name37" presStyleLbl="parChTrans1D3" presStyleIdx="5" presStyleCnt="6"/>
      <dgm:spPr/>
      <dgm:t>
        <a:bodyPr/>
        <a:lstStyle/>
        <a:p>
          <a:endParaRPr lang="en-US"/>
        </a:p>
      </dgm:t>
    </dgm:pt>
    <dgm:pt modelId="{53D8E3E2-6F04-4A36-8F04-05260B361202}" type="pres">
      <dgm:prSet presAssocID="{8FCC7347-2402-4097-9F80-EB70F258BB7E}" presName="hierRoot2" presStyleCnt="0">
        <dgm:presLayoutVars>
          <dgm:hierBranch val="init"/>
        </dgm:presLayoutVars>
      </dgm:prSet>
      <dgm:spPr/>
    </dgm:pt>
    <dgm:pt modelId="{0F24D750-7387-43BD-8E6B-1B02F232113C}" type="pres">
      <dgm:prSet presAssocID="{8FCC7347-2402-4097-9F80-EB70F258BB7E}" presName="rootComposite" presStyleCnt="0"/>
      <dgm:spPr/>
    </dgm:pt>
    <dgm:pt modelId="{A6A07946-1B1B-4268-9328-F72E3CE266EB}" type="pres">
      <dgm:prSet presAssocID="{8FCC7347-2402-4097-9F80-EB70F258BB7E}" presName="rootText" presStyleLbl="node3" presStyleIdx="5" presStyleCnt="6" custScaleX="150100" custLinFactNeighborX="55445" custLinFactNeighborY="-4074">
        <dgm:presLayoutVars>
          <dgm:chPref val="3"/>
        </dgm:presLayoutVars>
      </dgm:prSet>
      <dgm:spPr/>
      <dgm:t>
        <a:bodyPr/>
        <a:lstStyle/>
        <a:p>
          <a:endParaRPr lang="en-US"/>
        </a:p>
      </dgm:t>
    </dgm:pt>
    <dgm:pt modelId="{345F07D3-832F-4AA9-901E-3223BB643EB7}" type="pres">
      <dgm:prSet presAssocID="{8FCC7347-2402-4097-9F80-EB70F258BB7E}" presName="rootConnector" presStyleLbl="node3" presStyleIdx="5" presStyleCnt="6"/>
      <dgm:spPr/>
      <dgm:t>
        <a:bodyPr/>
        <a:lstStyle/>
        <a:p>
          <a:endParaRPr lang="en-US"/>
        </a:p>
      </dgm:t>
    </dgm:pt>
    <dgm:pt modelId="{F176A1E2-C306-48A3-983A-8AADCE7A4255}" type="pres">
      <dgm:prSet presAssocID="{8FCC7347-2402-4097-9F80-EB70F258BB7E}" presName="hierChild4" presStyleCnt="0"/>
      <dgm:spPr/>
    </dgm:pt>
    <dgm:pt modelId="{7A698BBA-915C-463E-AA1D-DF15B00FD040}" type="pres">
      <dgm:prSet presAssocID="{8FCC7347-2402-4097-9F80-EB70F258BB7E}" presName="hierChild5" presStyleCnt="0"/>
      <dgm:spPr/>
    </dgm:pt>
    <dgm:pt modelId="{A1BAB956-321D-432C-94CF-6522686B4CE6}" type="pres">
      <dgm:prSet presAssocID="{050D4AA8-B2DD-40DE-AA35-6367841E6F2B}" presName="hierChild5" presStyleCnt="0"/>
      <dgm:spPr/>
    </dgm:pt>
    <dgm:pt modelId="{FBA7ECB3-FF87-4531-BAE2-024F883153C3}" type="pres">
      <dgm:prSet presAssocID="{A671DFC4-D6E7-453C-89B0-B069CCB1F5E2}" presName="hierChild3" presStyleCnt="0"/>
      <dgm:spPr/>
    </dgm:pt>
  </dgm:ptLst>
  <dgm:cxnLst>
    <dgm:cxn modelId="{338FD47A-3311-46B6-9DC3-0620DE581314}" type="presOf" srcId="{01F0D8E7-4FB1-4FCF-AD82-49409CC0C2BD}" destId="{047CAA2D-F987-4DA3-9461-4EB61E564FF1}" srcOrd="0" destOrd="0" presId="urn:microsoft.com/office/officeart/2005/8/layout/orgChart1"/>
    <dgm:cxn modelId="{0586607B-B595-4DCC-BA17-DD8D06C83A0B}" srcId="{158BC509-40CD-4707-BA09-85A8963793AA}" destId="{340DF902-7613-495E-8392-A67E2270CF89}" srcOrd="0" destOrd="0" parTransId="{EA52B45A-0C1F-44E9-8821-D308BCDED5B5}" sibTransId="{2E01EC46-6844-44FA-BCC0-B4B1EE8A4770}"/>
    <dgm:cxn modelId="{22FB3E03-5E85-4C7A-93D5-413CCF9C5A82}" type="presOf" srcId="{84685376-19E2-47F5-82C5-5FF33095360C}" destId="{54AD802D-3C14-4D1F-A416-F54BB8CA1265}" srcOrd="0" destOrd="0" presId="urn:microsoft.com/office/officeart/2005/8/layout/orgChart1"/>
    <dgm:cxn modelId="{B3087DC7-518D-45EF-BE74-B5F335E2761C}" type="presOf" srcId="{A671DFC4-D6E7-453C-89B0-B069CCB1F5E2}" destId="{3CCA066C-0D28-4406-AB8E-9279FD307130}" srcOrd="1" destOrd="0" presId="urn:microsoft.com/office/officeart/2005/8/layout/orgChart1"/>
    <dgm:cxn modelId="{E30A1690-A7ED-4821-BD08-CF553A46332B}" type="presOf" srcId="{EA52B45A-0C1F-44E9-8821-D308BCDED5B5}" destId="{81563936-9D5E-4464-BECC-917C73445179}" srcOrd="0" destOrd="0" presId="urn:microsoft.com/office/officeart/2005/8/layout/orgChart1"/>
    <dgm:cxn modelId="{94B964B1-35C4-4F04-8131-DC8F6F507028}" type="presOf" srcId="{C3C5C8BE-B161-408D-A3C3-78B5AD480E72}" destId="{7D6638E6-1FFF-4EFF-8788-DCB015572CDE}" srcOrd="0" destOrd="0" presId="urn:microsoft.com/office/officeart/2005/8/layout/orgChart1"/>
    <dgm:cxn modelId="{03169EE3-6E86-4EC1-8E54-00D7816AD586}" type="presOf" srcId="{050D4AA8-B2DD-40DE-AA35-6367841E6F2B}" destId="{F990F1B5-F18F-44D6-80DA-BFE7A01DDE66}" srcOrd="0" destOrd="0" presId="urn:microsoft.com/office/officeart/2005/8/layout/orgChart1"/>
    <dgm:cxn modelId="{54F33B25-28CF-4CAB-842C-349FE55A7A69}" type="presOf" srcId="{10160E0F-F1C4-473A-8928-F9E07BE32B1E}" destId="{C8F8BA56-A094-4BE8-A1DF-0BC8D3B808DB}" srcOrd="0" destOrd="0" presId="urn:microsoft.com/office/officeart/2005/8/layout/orgChart1"/>
    <dgm:cxn modelId="{A2B39E6B-EE8F-4CFA-A10F-4C11420608CA}" type="presOf" srcId="{158BC509-40CD-4707-BA09-85A8963793AA}" destId="{4DE85D77-4C3C-4C7D-806A-DD4568C0841A}" srcOrd="0" destOrd="0" presId="urn:microsoft.com/office/officeart/2005/8/layout/orgChart1"/>
    <dgm:cxn modelId="{43265E23-93B6-45AF-A6CC-17D5098B5066}" srcId="{158BC509-40CD-4707-BA09-85A8963793AA}" destId="{5FB4BAB8-FA30-4C82-AA0F-341911D04BF6}" srcOrd="1" destOrd="0" parTransId="{34F6DE73-A5B8-4793-930B-E7EC3240D901}" sibTransId="{D2B22101-2E3B-4E49-A344-4CAF26C5FE15}"/>
    <dgm:cxn modelId="{90CCD230-F876-4141-A868-CE1ECC10F0BA}" srcId="{A671DFC4-D6E7-453C-89B0-B069CCB1F5E2}" destId="{158BC509-40CD-4707-BA09-85A8963793AA}" srcOrd="0" destOrd="0" parTransId="{10160E0F-F1C4-473A-8928-F9E07BE32B1E}" sibTransId="{A29B976A-6EF1-4463-B9C3-BB1FAB84BA17}"/>
    <dgm:cxn modelId="{E3FEF112-168B-4BA0-912E-5989AFA3D296}" type="presOf" srcId="{E43E8F96-94CB-4F15-B9DE-8CB3DDDCE57E}" destId="{FB3DC8B9-4F3B-4FE0-9A48-3DE7D1A90CBC}" srcOrd="0" destOrd="0" presId="urn:microsoft.com/office/officeart/2005/8/layout/orgChart1"/>
    <dgm:cxn modelId="{FC2852E7-1C4E-425B-95AD-8779EFB2B67B}" srcId="{C3C5C8BE-B161-408D-A3C3-78B5AD480E72}" destId="{84685376-19E2-47F5-82C5-5FF33095360C}" srcOrd="0" destOrd="0" parTransId="{34A25ED2-9F3A-477A-BC1C-CBFED5755152}" sibTransId="{D90CAAA4-129F-4BFB-9B70-DFDB3AB5FD20}"/>
    <dgm:cxn modelId="{15666A08-2F71-4436-B463-818AB71BCBC5}" type="presOf" srcId="{34A25ED2-9F3A-477A-BC1C-CBFED5755152}" destId="{786711F5-75A0-4535-8ADD-E564FA7F4B55}" srcOrd="0" destOrd="0" presId="urn:microsoft.com/office/officeart/2005/8/layout/orgChart1"/>
    <dgm:cxn modelId="{F33CDAD1-F0DC-4B00-BAD6-01FEA0EF1565}" type="presOf" srcId="{A671DFC4-D6E7-453C-89B0-B069CCB1F5E2}" destId="{A169B3C4-2B4C-46DC-8AFE-E5AB6041585C}" srcOrd="0" destOrd="0" presId="urn:microsoft.com/office/officeart/2005/8/layout/orgChart1"/>
    <dgm:cxn modelId="{9D674BFA-0A89-486A-9584-BAA3D9E2A402}" type="presOf" srcId="{050D4AA8-B2DD-40DE-AA35-6367841E6F2B}" destId="{9491DE66-DDE0-479D-A9F7-FCBE217434AF}" srcOrd="1" destOrd="0" presId="urn:microsoft.com/office/officeart/2005/8/layout/orgChart1"/>
    <dgm:cxn modelId="{D7D5C872-DD07-49B0-AA68-FD0CB304F83C}" type="presOf" srcId="{84FAC127-D2F9-48CE-B94F-8ACF4B044A1A}" destId="{EF1CFCB5-0802-48DA-9948-F11157660F46}" srcOrd="1" destOrd="0" presId="urn:microsoft.com/office/officeart/2005/8/layout/orgChart1"/>
    <dgm:cxn modelId="{7DCC0200-7754-48AA-978D-9208158CFB88}" srcId="{050D4AA8-B2DD-40DE-AA35-6367841E6F2B}" destId="{84FAC127-D2F9-48CE-B94F-8ACF4B044A1A}" srcOrd="0" destOrd="0" parTransId="{01F0D8E7-4FB1-4FCF-AD82-49409CC0C2BD}" sibTransId="{A093638B-B1B0-4444-876D-DF8196F4CDC8}"/>
    <dgm:cxn modelId="{1540FD81-8FF1-4201-888E-8A1C0A503932}" srcId="{A671DFC4-D6E7-453C-89B0-B069CCB1F5E2}" destId="{050D4AA8-B2DD-40DE-AA35-6367841E6F2B}" srcOrd="2" destOrd="0" parTransId="{6D54A1CB-EE79-4A7B-9806-4432EC3EFEE7}" sibTransId="{1E0162BB-4D36-4187-A943-DB65C0134D2A}"/>
    <dgm:cxn modelId="{640F8CB2-CA2C-4B73-848A-C3B53D91F255}" srcId="{050D4AA8-B2DD-40DE-AA35-6367841E6F2B}" destId="{8FCC7347-2402-4097-9F80-EB70F258BB7E}" srcOrd="1" destOrd="0" parTransId="{EF38CDEB-D1A6-4EDA-9452-E4F3AB679834}" sibTransId="{51EB88D4-5408-48EA-A50E-0B0B6EA03262}"/>
    <dgm:cxn modelId="{C70A53A3-4BC3-4A0D-BA89-CE2A7BAAC207}" type="presOf" srcId="{9D6B9A2A-8E6F-4470-A21F-283538F502F7}" destId="{FE857E39-2047-453E-9FDE-0381D5513E57}" srcOrd="1" destOrd="0" presId="urn:microsoft.com/office/officeart/2005/8/layout/orgChart1"/>
    <dgm:cxn modelId="{6A52D9E1-C2AB-4FCA-8F7F-85ED439E0116}" type="presOf" srcId="{8FCC7347-2402-4097-9F80-EB70F258BB7E}" destId="{A6A07946-1B1B-4268-9328-F72E3CE266EB}" srcOrd="0" destOrd="0" presId="urn:microsoft.com/office/officeart/2005/8/layout/orgChart1"/>
    <dgm:cxn modelId="{FD7093D7-64A8-42A7-9475-B392FFBEF789}" type="presOf" srcId="{9D6B9A2A-8E6F-4470-A21F-283538F502F7}" destId="{581059ED-0F93-41FA-8754-6B2CBBEFF087}" srcOrd="0" destOrd="0" presId="urn:microsoft.com/office/officeart/2005/8/layout/orgChart1"/>
    <dgm:cxn modelId="{60867F9B-C3DC-47FD-8C14-9CAA3C4079EF}" srcId="{A671DFC4-D6E7-453C-89B0-B069CCB1F5E2}" destId="{C3C5C8BE-B161-408D-A3C3-78B5AD480E72}" srcOrd="1" destOrd="0" parTransId="{9F47DEF2-8E7C-4815-A8E8-F0310FB90D85}" sibTransId="{2C393C24-E1E7-4FE6-A73D-8FDCA4C0CD1E}"/>
    <dgm:cxn modelId="{9E7548DB-24CB-46F4-8048-878BB29A6D51}" type="presOf" srcId="{C3C5C8BE-B161-408D-A3C3-78B5AD480E72}" destId="{3A9FFB0C-7762-4E80-874D-6D14CF52E93B}" srcOrd="1" destOrd="0" presId="urn:microsoft.com/office/officeart/2005/8/layout/orgChart1"/>
    <dgm:cxn modelId="{B3D15B23-CAEC-4B66-BA2D-AFEE591E5137}" srcId="{51B4E6FD-A498-46F0-B2D7-10E9366A0580}" destId="{A671DFC4-D6E7-453C-89B0-B069CCB1F5E2}" srcOrd="0" destOrd="0" parTransId="{0CBFF860-6F53-4B48-A467-8942E6DE217E}" sibTransId="{A3E24F4F-139B-4D71-B2CD-59F9B0359628}"/>
    <dgm:cxn modelId="{1880DEC3-AF5D-42E5-84A7-B809F224C74A}" type="presOf" srcId="{158BC509-40CD-4707-BA09-85A8963793AA}" destId="{0CF70F40-4A63-462F-A587-6FA035843722}" srcOrd="1" destOrd="0" presId="urn:microsoft.com/office/officeart/2005/8/layout/orgChart1"/>
    <dgm:cxn modelId="{01FD1A98-2823-4272-B4F5-AC38E08AFBFD}" type="presOf" srcId="{5FB4BAB8-FA30-4C82-AA0F-341911D04BF6}" destId="{DC137AE4-A7AF-4C9C-8ABF-85DADB544C52}" srcOrd="0" destOrd="0" presId="urn:microsoft.com/office/officeart/2005/8/layout/orgChart1"/>
    <dgm:cxn modelId="{E117C7D7-CC5C-463C-A2EC-3376A152C408}" type="presOf" srcId="{EF38CDEB-D1A6-4EDA-9452-E4F3AB679834}" destId="{0B411570-FE27-40FD-A015-65CDEB5BEC94}" srcOrd="0" destOrd="0" presId="urn:microsoft.com/office/officeart/2005/8/layout/orgChart1"/>
    <dgm:cxn modelId="{A93C17ED-EF48-49E7-A82F-35DB30B11244}" srcId="{158BC509-40CD-4707-BA09-85A8963793AA}" destId="{9D6B9A2A-8E6F-4470-A21F-283538F502F7}" srcOrd="2" destOrd="0" parTransId="{E43E8F96-94CB-4F15-B9DE-8CB3DDDCE57E}" sibTransId="{1EB2E3DD-CA23-42EF-B737-DE9F5D18042C}"/>
    <dgm:cxn modelId="{A125F157-9BF7-4DA5-8C6E-39DFDB3E4857}" type="presOf" srcId="{340DF902-7613-495E-8392-A67E2270CF89}" destId="{D27326F2-9123-4893-BBAD-266C3B495E52}" srcOrd="1" destOrd="0" presId="urn:microsoft.com/office/officeart/2005/8/layout/orgChart1"/>
    <dgm:cxn modelId="{2493B682-821D-4D6E-9F80-DCB7D404D2FB}" type="presOf" srcId="{34F6DE73-A5B8-4793-930B-E7EC3240D901}" destId="{5B7FAFC6-CBD7-4FC0-ABF9-D814525743BA}" srcOrd="0" destOrd="0" presId="urn:microsoft.com/office/officeart/2005/8/layout/orgChart1"/>
    <dgm:cxn modelId="{1CCBDE12-2856-457B-82AD-829C435E2C3E}" type="presOf" srcId="{9F47DEF2-8E7C-4815-A8E8-F0310FB90D85}" destId="{850E09E7-691E-402D-A906-499AE0C078A4}" srcOrd="0" destOrd="0" presId="urn:microsoft.com/office/officeart/2005/8/layout/orgChart1"/>
    <dgm:cxn modelId="{E8C3ED28-D234-4A3B-8A7A-68369FC2AA5D}" type="presOf" srcId="{84FAC127-D2F9-48CE-B94F-8ACF4B044A1A}" destId="{B115DC2A-56A1-4684-ACEC-12F6D3D82BF7}" srcOrd="0" destOrd="0" presId="urn:microsoft.com/office/officeart/2005/8/layout/orgChart1"/>
    <dgm:cxn modelId="{84837EB5-1AD6-4C7F-8812-571008ACFC51}" type="presOf" srcId="{340DF902-7613-495E-8392-A67E2270CF89}" destId="{92045B88-14CF-425F-B90E-9EA3A00C0090}" srcOrd="0" destOrd="0" presId="urn:microsoft.com/office/officeart/2005/8/layout/orgChart1"/>
    <dgm:cxn modelId="{F030196D-2C77-40FB-BB77-0FEBFE54C8B5}" type="presOf" srcId="{8FCC7347-2402-4097-9F80-EB70F258BB7E}" destId="{345F07D3-832F-4AA9-901E-3223BB643EB7}" srcOrd="1" destOrd="0" presId="urn:microsoft.com/office/officeart/2005/8/layout/orgChart1"/>
    <dgm:cxn modelId="{31B7DCCA-3DEB-44C8-855D-FD32EB0BC2B6}" type="presOf" srcId="{51B4E6FD-A498-46F0-B2D7-10E9366A0580}" destId="{96F0257B-92B6-4FCB-9737-0A7F05F491FB}" srcOrd="0" destOrd="0" presId="urn:microsoft.com/office/officeart/2005/8/layout/orgChart1"/>
    <dgm:cxn modelId="{DD820170-8184-4F4F-8DCE-547F77363307}" type="presOf" srcId="{6D54A1CB-EE79-4A7B-9806-4432EC3EFEE7}" destId="{B91AAF0E-D78E-4C77-AA12-94A3FE750DAA}" srcOrd="0" destOrd="0" presId="urn:microsoft.com/office/officeart/2005/8/layout/orgChart1"/>
    <dgm:cxn modelId="{06D6C3DB-7584-43DF-A348-F990413D9895}" type="presOf" srcId="{5FB4BAB8-FA30-4C82-AA0F-341911D04BF6}" destId="{CF209B97-A6A4-4D6D-9AFF-0EA3ABE2D8FB}" srcOrd="1" destOrd="0" presId="urn:microsoft.com/office/officeart/2005/8/layout/orgChart1"/>
    <dgm:cxn modelId="{46B89D9D-83C0-43EA-AF51-0745E29EC8CF}" type="presOf" srcId="{84685376-19E2-47F5-82C5-5FF33095360C}" destId="{3696F30F-8DE1-434B-85DB-93EE9F01CC66}" srcOrd="1" destOrd="0" presId="urn:microsoft.com/office/officeart/2005/8/layout/orgChart1"/>
    <dgm:cxn modelId="{6CA3491D-DF39-4E99-BF09-294AB31055E5}" type="presParOf" srcId="{96F0257B-92B6-4FCB-9737-0A7F05F491FB}" destId="{46C90E77-D3B6-4D9C-B7DC-3CC2DD1FA550}" srcOrd="0" destOrd="0" presId="urn:microsoft.com/office/officeart/2005/8/layout/orgChart1"/>
    <dgm:cxn modelId="{488FE0C4-AD4A-4FD5-A996-2C8A0CCA2748}" type="presParOf" srcId="{46C90E77-D3B6-4D9C-B7DC-3CC2DD1FA550}" destId="{5AB0B28D-4107-456D-B777-21E91D48FF4A}" srcOrd="0" destOrd="0" presId="urn:microsoft.com/office/officeart/2005/8/layout/orgChart1"/>
    <dgm:cxn modelId="{CB164009-1765-439C-BD34-C1015D77BC6E}" type="presParOf" srcId="{5AB0B28D-4107-456D-B777-21E91D48FF4A}" destId="{A169B3C4-2B4C-46DC-8AFE-E5AB6041585C}" srcOrd="0" destOrd="0" presId="urn:microsoft.com/office/officeart/2005/8/layout/orgChart1"/>
    <dgm:cxn modelId="{D3EA3E88-8B38-4C98-BBB4-156AF5EC1E3E}" type="presParOf" srcId="{5AB0B28D-4107-456D-B777-21E91D48FF4A}" destId="{3CCA066C-0D28-4406-AB8E-9279FD307130}" srcOrd="1" destOrd="0" presId="urn:microsoft.com/office/officeart/2005/8/layout/orgChart1"/>
    <dgm:cxn modelId="{EBC1F31F-5F82-4C60-9268-FBBF602900D1}" type="presParOf" srcId="{46C90E77-D3B6-4D9C-B7DC-3CC2DD1FA550}" destId="{A777B5FA-06D3-4A28-BC03-6E8EAE285D54}" srcOrd="1" destOrd="0" presId="urn:microsoft.com/office/officeart/2005/8/layout/orgChart1"/>
    <dgm:cxn modelId="{3D86EFEE-E1EC-4037-BB8E-65C78BA1D085}" type="presParOf" srcId="{A777B5FA-06D3-4A28-BC03-6E8EAE285D54}" destId="{C8F8BA56-A094-4BE8-A1DF-0BC8D3B808DB}" srcOrd="0" destOrd="0" presId="urn:microsoft.com/office/officeart/2005/8/layout/orgChart1"/>
    <dgm:cxn modelId="{9BBCFEEA-769C-4EE6-BA12-158A2925CE50}" type="presParOf" srcId="{A777B5FA-06D3-4A28-BC03-6E8EAE285D54}" destId="{DB745C9F-11A1-432A-A7A2-906D3E378002}" srcOrd="1" destOrd="0" presId="urn:microsoft.com/office/officeart/2005/8/layout/orgChart1"/>
    <dgm:cxn modelId="{D17288D0-5279-4325-84A1-CE516E8BDC38}" type="presParOf" srcId="{DB745C9F-11A1-432A-A7A2-906D3E378002}" destId="{3C377FAA-CAE7-49ED-997D-AD4D4E5DCD33}" srcOrd="0" destOrd="0" presId="urn:microsoft.com/office/officeart/2005/8/layout/orgChart1"/>
    <dgm:cxn modelId="{1C727973-20F8-4E4A-B88B-51C1EC1411B9}" type="presParOf" srcId="{3C377FAA-CAE7-49ED-997D-AD4D4E5DCD33}" destId="{4DE85D77-4C3C-4C7D-806A-DD4568C0841A}" srcOrd="0" destOrd="0" presId="urn:microsoft.com/office/officeart/2005/8/layout/orgChart1"/>
    <dgm:cxn modelId="{E36B11DF-C408-4065-B532-25FF2C39AD8C}" type="presParOf" srcId="{3C377FAA-CAE7-49ED-997D-AD4D4E5DCD33}" destId="{0CF70F40-4A63-462F-A587-6FA035843722}" srcOrd="1" destOrd="0" presId="urn:microsoft.com/office/officeart/2005/8/layout/orgChart1"/>
    <dgm:cxn modelId="{D9480D21-AAD6-4D92-8F86-300B7600DE54}" type="presParOf" srcId="{DB745C9F-11A1-432A-A7A2-906D3E378002}" destId="{DCCE1B7A-25A8-472D-A179-57786316D6E4}" srcOrd="1" destOrd="0" presId="urn:microsoft.com/office/officeart/2005/8/layout/orgChart1"/>
    <dgm:cxn modelId="{9795D003-EE68-4225-9C2B-B536CDBC1CC0}" type="presParOf" srcId="{DCCE1B7A-25A8-472D-A179-57786316D6E4}" destId="{81563936-9D5E-4464-BECC-917C73445179}" srcOrd="0" destOrd="0" presId="urn:microsoft.com/office/officeart/2005/8/layout/orgChart1"/>
    <dgm:cxn modelId="{C9C7FD55-A2D9-4BF9-BCA7-12C47BCBE835}" type="presParOf" srcId="{DCCE1B7A-25A8-472D-A179-57786316D6E4}" destId="{B91DE051-7C3A-4461-A3F8-6818F377C28B}" srcOrd="1" destOrd="0" presId="urn:microsoft.com/office/officeart/2005/8/layout/orgChart1"/>
    <dgm:cxn modelId="{98809330-EF05-4AEA-8320-D039B5219442}" type="presParOf" srcId="{B91DE051-7C3A-4461-A3F8-6818F377C28B}" destId="{E251AC2F-EDC8-4CBB-8885-14EA1424075F}" srcOrd="0" destOrd="0" presId="urn:microsoft.com/office/officeart/2005/8/layout/orgChart1"/>
    <dgm:cxn modelId="{2C9CFCDA-1011-4795-9716-76F845F94A6E}" type="presParOf" srcId="{E251AC2F-EDC8-4CBB-8885-14EA1424075F}" destId="{92045B88-14CF-425F-B90E-9EA3A00C0090}" srcOrd="0" destOrd="0" presId="urn:microsoft.com/office/officeart/2005/8/layout/orgChart1"/>
    <dgm:cxn modelId="{48683567-0567-4311-A1CE-03AE751DCD26}" type="presParOf" srcId="{E251AC2F-EDC8-4CBB-8885-14EA1424075F}" destId="{D27326F2-9123-4893-BBAD-266C3B495E52}" srcOrd="1" destOrd="0" presId="urn:microsoft.com/office/officeart/2005/8/layout/orgChart1"/>
    <dgm:cxn modelId="{62CF7ECB-DEF7-4B48-9AA2-C9437287FE8F}" type="presParOf" srcId="{B91DE051-7C3A-4461-A3F8-6818F377C28B}" destId="{1B1A9E73-5CB6-4F33-B31C-3C95065D700F}" srcOrd="1" destOrd="0" presId="urn:microsoft.com/office/officeart/2005/8/layout/orgChart1"/>
    <dgm:cxn modelId="{76BD56F0-DC31-498C-BE85-F6417F56DDB6}" type="presParOf" srcId="{B91DE051-7C3A-4461-A3F8-6818F377C28B}" destId="{F4F54D51-8964-48EB-984F-0B00ACFC4BF5}" srcOrd="2" destOrd="0" presId="urn:microsoft.com/office/officeart/2005/8/layout/orgChart1"/>
    <dgm:cxn modelId="{03DCECA4-81ED-46C3-AC31-292F6EBFAA06}" type="presParOf" srcId="{DCCE1B7A-25A8-472D-A179-57786316D6E4}" destId="{5B7FAFC6-CBD7-4FC0-ABF9-D814525743BA}" srcOrd="2" destOrd="0" presId="urn:microsoft.com/office/officeart/2005/8/layout/orgChart1"/>
    <dgm:cxn modelId="{E6BB5862-209B-446C-8039-89DF086458E1}" type="presParOf" srcId="{DCCE1B7A-25A8-472D-A179-57786316D6E4}" destId="{95CAC8C8-3DFB-4D9A-886E-A4D29372B7AC}" srcOrd="3" destOrd="0" presId="urn:microsoft.com/office/officeart/2005/8/layout/orgChart1"/>
    <dgm:cxn modelId="{06EE12DF-EA7F-4E27-A72B-79CE3BF79ABB}" type="presParOf" srcId="{95CAC8C8-3DFB-4D9A-886E-A4D29372B7AC}" destId="{AA01EC3F-231A-4171-86FE-C9F5AA6356CF}" srcOrd="0" destOrd="0" presId="urn:microsoft.com/office/officeart/2005/8/layout/orgChart1"/>
    <dgm:cxn modelId="{6A4E3339-1DB9-40CE-87DE-16710501EC1F}" type="presParOf" srcId="{AA01EC3F-231A-4171-86FE-C9F5AA6356CF}" destId="{DC137AE4-A7AF-4C9C-8ABF-85DADB544C52}" srcOrd="0" destOrd="0" presId="urn:microsoft.com/office/officeart/2005/8/layout/orgChart1"/>
    <dgm:cxn modelId="{47439598-CC5A-4DD8-978F-D0490EF93224}" type="presParOf" srcId="{AA01EC3F-231A-4171-86FE-C9F5AA6356CF}" destId="{CF209B97-A6A4-4D6D-9AFF-0EA3ABE2D8FB}" srcOrd="1" destOrd="0" presId="urn:microsoft.com/office/officeart/2005/8/layout/orgChart1"/>
    <dgm:cxn modelId="{66F9F6AC-5148-4F85-ACE7-7BC4671C9476}" type="presParOf" srcId="{95CAC8C8-3DFB-4D9A-886E-A4D29372B7AC}" destId="{3A0C9303-7FCD-4F8A-A17D-A227FD8388C4}" srcOrd="1" destOrd="0" presId="urn:microsoft.com/office/officeart/2005/8/layout/orgChart1"/>
    <dgm:cxn modelId="{C02CA936-3D56-4284-AEF9-9E2FB0BDEA98}" type="presParOf" srcId="{95CAC8C8-3DFB-4D9A-886E-A4D29372B7AC}" destId="{A64B496B-CD24-493B-9AE4-808BACC2250E}" srcOrd="2" destOrd="0" presId="urn:microsoft.com/office/officeart/2005/8/layout/orgChart1"/>
    <dgm:cxn modelId="{8477BFC7-64E2-49D2-B68B-665FD3F381A1}" type="presParOf" srcId="{DCCE1B7A-25A8-472D-A179-57786316D6E4}" destId="{FB3DC8B9-4F3B-4FE0-9A48-3DE7D1A90CBC}" srcOrd="4" destOrd="0" presId="urn:microsoft.com/office/officeart/2005/8/layout/orgChart1"/>
    <dgm:cxn modelId="{ACA2C052-D830-4EDA-B0D6-27EF646286B0}" type="presParOf" srcId="{DCCE1B7A-25A8-472D-A179-57786316D6E4}" destId="{A7F56374-2CA8-4E56-8299-2DA71C896B17}" srcOrd="5" destOrd="0" presId="urn:microsoft.com/office/officeart/2005/8/layout/orgChart1"/>
    <dgm:cxn modelId="{7317DFB5-0AB5-4356-A746-6B99B5512D82}" type="presParOf" srcId="{A7F56374-2CA8-4E56-8299-2DA71C896B17}" destId="{1713619A-33F2-41A2-BA17-D5F355FEEA1A}" srcOrd="0" destOrd="0" presId="urn:microsoft.com/office/officeart/2005/8/layout/orgChart1"/>
    <dgm:cxn modelId="{B55792FE-5E9C-46CC-9A1C-96334FA94D6F}" type="presParOf" srcId="{1713619A-33F2-41A2-BA17-D5F355FEEA1A}" destId="{581059ED-0F93-41FA-8754-6B2CBBEFF087}" srcOrd="0" destOrd="0" presId="urn:microsoft.com/office/officeart/2005/8/layout/orgChart1"/>
    <dgm:cxn modelId="{39B09C69-26BC-4225-A025-38EACBA26D14}" type="presParOf" srcId="{1713619A-33F2-41A2-BA17-D5F355FEEA1A}" destId="{FE857E39-2047-453E-9FDE-0381D5513E57}" srcOrd="1" destOrd="0" presId="urn:microsoft.com/office/officeart/2005/8/layout/orgChart1"/>
    <dgm:cxn modelId="{AB17CACC-C900-4D61-AC8E-8FB01B17ED7F}" type="presParOf" srcId="{A7F56374-2CA8-4E56-8299-2DA71C896B17}" destId="{5F8E3401-F040-40BC-8F4B-DA54436F70CB}" srcOrd="1" destOrd="0" presId="urn:microsoft.com/office/officeart/2005/8/layout/orgChart1"/>
    <dgm:cxn modelId="{500779F4-15D4-48E0-B4F8-CE1F919FA01A}" type="presParOf" srcId="{A7F56374-2CA8-4E56-8299-2DA71C896B17}" destId="{5F075793-C330-4FB1-AE92-26D73AEB117F}" srcOrd="2" destOrd="0" presId="urn:microsoft.com/office/officeart/2005/8/layout/orgChart1"/>
    <dgm:cxn modelId="{EE7B568A-78E2-4B13-9EE7-9F1268BA4B84}" type="presParOf" srcId="{DB745C9F-11A1-432A-A7A2-906D3E378002}" destId="{DB3104F4-F5F6-4DCF-9FF8-39BBDB18DA8B}" srcOrd="2" destOrd="0" presId="urn:microsoft.com/office/officeart/2005/8/layout/orgChart1"/>
    <dgm:cxn modelId="{125E4860-F2E0-4822-84CE-D32A6E6C04C8}" type="presParOf" srcId="{A777B5FA-06D3-4A28-BC03-6E8EAE285D54}" destId="{850E09E7-691E-402D-A906-499AE0C078A4}" srcOrd="2" destOrd="0" presId="urn:microsoft.com/office/officeart/2005/8/layout/orgChart1"/>
    <dgm:cxn modelId="{73D985EC-3AA1-45BC-A30A-9FD47A976DB8}" type="presParOf" srcId="{A777B5FA-06D3-4A28-BC03-6E8EAE285D54}" destId="{96D0E5FC-5210-4324-BEB9-68CA808D93A2}" srcOrd="3" destOrd="0" presId="urn:microsoft.com/office/officeart/2005/8/layout/orgChart1"/>
    <dgm:cxn modelId="{5B122AFC-47C5-46E4-A812-59E277EFA0BD}" type="presParOf" srcId="{96D0E5FC-5210-4324-BEB9-68CA808D93A2}" destId="{6D227CC0-72D4-4547-88AE-7F59168731FA}" srcOrd="0" destOrd="0" presId="urn:microsoft.com/office/officeart/2005/8/layout/orgChart1"/>
    <dgm:cxn modelId="{398C2333-12D7-484C-B355-121E1BFA0E37}" type="presParOf" srcId="{6D227CC0-72D4-4547-88AE-7F59168731FA}" destId="{7D6638E6-1FFF-4EFF-8788-DCB015572CDE}" srcOrd="0" destOrd="0" presId="urn:microsoft.com/office/officeart/2005/8/layout/orgChart1"/>
    <dgm:cxn modelId="{BDE7FB16-2F3F-4B10-8407-1E58C1F701E7}" type="presParOf" srcId="{6D227CC0-72D4-4547-88AE-7F59168731FA}" destId="{3A9FFB0C-7762-4E80-874D-6D14CF52E93B}" srcOrd="1" destOrd="0" presId="urn:microsoft.com/office/officeart/2005/8/layout/orgChart1"/>
    <dgm:cxn modelId="{28AB871A-66CE-44DA-BED2-5575D0A97B5E}" type="presParOf" srcId="{96D0E5FC-5210-4324-BEB9-68CA808D93A2}" destId="{F2AE77C2-549B-44BF-AFB7-B2309DF6D396}" srcOrd="1" destOrd="0" presId="urn:microsoft.com/office/officeart/2005/8/layout/orgChart1"/>
    <dgm:cxn modelId="{2C860BBC-6CFD-44C0-89D8-E3BA2D0100DD}" type="presParOf" srcId="{F2AE77C2-549B-44BF-AFB7-B2309DF6D396}" destId="{786711F5-75A0-4535-8ADD-E564FA7F4B55}" srcOrd="0" destOrd="0" presId="urn:microsoft.com/office/officeart/2005/8/layout/orgChart1"/>
    <dgm:cxn modelId="{3CE88F48-518A-4B74-B3D5-89D4EFD02759}" type="presParOf" srcId="{F2AE77C2-549B-44BF-AFB7-B2309DF6D396}" destId="{C74C7EE9-3038-4653-A38B-0DBA2CB76AE3}" srcOrd="1" destOrd="0" presId="urn:microsoft.com/office/officeart/2005/8/layout/orgChart1"/>
    <dgm:cxn modelId="{9DBBAD29-E76F-4DCE-BD5A-DD9CE8493120}" type="presParOf" srcId="{C74C7EE9-3038-4653-A38B-0DBA2CB76AE3}" destId="{8A12A501-1AAA-4570-86FF-74B2BBACE6DF}" srcOrd="0" destOrd="0" presId="urn:microsoft.com/office/officeart/2005/8/layout/orgChart1"/>
    <dgm:cxn modelId="{2EDA7575-73F9-46C2-87CE-05241EB53673}" type="presParOf" srcId="{8A12A501-1AAA-4570-86FF-74B2BBACE6DF}" destId="{54AD802D-3C14-4D1F-A416-F54BB8CA1265}" srcOrd="0" destOrd="0" presId="urn:microsoft.com/office/officeart/2005/8/layout/orgChart1"/>
    <dgm:cxn modelId="{F60A5BD3-3616-4EF8-9C6E-A431A28E2ADE}" type="presParOf" srcId="{8A12A501-1AAA-4570-86FF-74B2BBACE6DF}" destId="{3696F30F-8DE1-434B-85DB-93EE9F01CC66}" srcOrd="1" destOrd="0" presId="urn:microsoft.com/office/officeart/2005/8/layout/orgChart1"/>
    <dgm:cxn modelId="{8F9F8D1C-7819-4272-AD05-A081CF50A3DE}" type="presParOf" srcId="{C74C7EE9-3038-4653-A38B-0DBA2CB76AE3}" destId="{ACBF73FA-BE70-4759-B47F-DF938AA8F0C0}" srcOrd="1" destOrd="0" presId="urn:microsoft.com/office/officeart/2005/8/layout/orgChart1"/>
    <dgm:cxn modelId="{C4D4BDEF-5161-497F-AE6C-9D9104E59B5A}" type="presParOf" srcId="{C74C7EE9-3038-4653-A38B-0DBA2CB76AE3}" destId="{D302653D-CA8B-4B1D-B757-F1EBD4E8EDD3}" srcOrd="2" destOrd="0" presId="urn:microsoft.com/office/officeart/2005/8/layout/orgChart1"/>
    <dgm:cxn modelId="{C040CDD8-00F6-435A-B6A2-5BA708AF8ED6}" type="presParOf" srcId="{96D0E5FC-5210-4324-BEB9-68CA808D93A2}" destId="{4E9E07FD-41F2-403F-B06A-5C6BBABBC057}" srcOrd="2" destOrd="0" presId="urn:microsoft.com/office/officeart/2005/8/layout/orgChart1"/>
    <dgm:cxn modelId="{3D5D8840-BB68-4D63-ACDB-74D81CB59727}" type="presParOf" srcId="{A777B5FA-06D3-4A28-BC03-6E8EAE285D54}" destId="{B91AAF0E-D78E-4C77-AA12-94A3FE750DAA}" srcOrd="4" destOrd="0" presId="urn:microsoft.com/office/officeart/2005/8/layout/orgChart1"/>
    <dgm:cxn modelId="{516B1458-22D7-4EE3-B709-B557084752E6}" type="presParOf" srcId="{A777B5FA-06D3-4A28-BC03-6E8EAE285D54}" destId="{71BAB940-700D-4C0E-A464-49A7741CC8DA}" srcOrd="5" destOrd="0" presId="urn:microsoft.com/office/officeart/2005/8/layout/orgChart1"/>
    <dgm:cxn modelId="{2BEE502B-51C8-4C99-B420-675AE2B28C17}" type="presParOf" srcId="{71BAB940-700D-4C0E-A464-49A7741CC8DA}" destId="{05CC267A-9261-4C6F-A312-65395CB0B765}" srcOrd="0" destOrd="0" presId="urn:microsoft.com/office/officeart/2005/8/layout/orgChart1"/>
    <dgm:cxn modelId="{95EC37F7-31E4-412E-BAE5-55AFA9678852}" type="presParOf" srcId="{05CC267A-9261-4C6F-A312-65395CB0B765}" destId="{F990F1B5-F18F-44D6-80DA-BFE7A01DDE66}" srcOrd="0" destOrd="0" presId="urn:microsoft.com/office/officeart/2005/8/layout/orgChart1"/>
    <dgm:cxn modelId="{3649B5FD-63B0-40BB-BE71-DCBF61D5D566}" type="presParOf" srcId="{05CC267A-9261-4C6F-A312-65395CB0B765}" destId="{9491DE66-DDE0-479D-A9F7-FCBE217434AF}" srcOrd="1" destOrd="0" presId="urn:microsoft.com/office/officeart/2005/8/layout/orgChart1"/>
    <dgm:cxn modelId="{4BF47B69-F053-4331-8E09-84C635601CF6}" type="presParOf" srcId="{71BAB940-700D-4C0E-A464-49A7741CC8DA}" destId="{A6E3D286-D97C-4913-881F-CC4086611FCD}" srcOrd="1" destOrd="0" presId="urn:microsoft.com/office/officeart/2005/8/layout/orgChart1"/>
    <dgm:cxn modelId="{5CC72C11-CA51-48D6-81F8-A390C27DA6AE}" type="presParOf" srcId="{A6E3D286-D97C-4913-881F-CC4086611FCD}" destId="{047CAA2D-F987-4DA3-9461-4EB61E564FF1}" srcOrd="0" destOrd="0" presId="urn:microsoft.com/office/officeart/2005/8/layout/orgChart1"/>
    <dgm:cxn modelId="{0FBBF9F4-A0E9-4270-AB39-1654E9595424}" type="presParOf" srcId="{A6E3D286-D97C-4913-881F-CC4086611FCD}" destId="{A0310154-F7AE-483B-9726-8C4731DFC0F7}" srcOrd="1" destOrd="0" presId="urn:microsoft.com/office/officeart/2005/8/layout/orgChart1"/>
    <dgm:cxn modelId="{C599C001-C1B7-4E03-A4BB-7E4D72AEBE10}" type="presParOf" srcId="{A0310154-F7AE-483B-9726-8C4731DFC0F7}" destId="{6519F915-AB1C-4736-ABA0-7823F518DAC4}" srcOrd="0" destOrd="0" presId="urn:microsoft.com/office/officeart/2005/8/layout/orgChart1"/>
    <dgm:cxn modelId="{AD4D8DF1-7B76-4892-A9C6-D45CB1D6CA4F}" type="presParOf" srcId="{6519F915-AB1C-4736-ABA0-7823F518DAC4}" destId="{B115DC2A-56A1-4684-ACEC-12F6D3D82BF7}" srcOrd="0" destOrd="0" presId="urn:microsoft.com/office/officeart/2005/8/layout/orgChart1"/>
    <dgm:cxn modelId="{C36617D0-E301-449D-94D6-03D82D140FEE}" type="presParOf" srcId="{6519F915-AB1C-4736-ABA0-7823F518DAC4}" destId="{EF1CFCB5-0802-48DA-9948-F11157660F46}" srcOrd="1" destOrd="0" presId="urn:microsoft.com/office/officeart/2005/8/layout/orgChart1"/>
    <dgm:cxn modelId="{614179AE-61CA-4569-88AA-4EC87D18FB3C}" type="presParOf" srcId="{A0310154-F7AE-483B-9726-8C4731DFC0F7}" destId="{C02A8906-A256-4231-B773-AE4F6F7275F0}" srcOrd="1" destOrd="0" presId="urn:microsoft.com/office/officeart/2005/8/layout/orgChart1"/>
    <dgm:cxn modelId="{19EA171F-847E-4EFB-BAC8-D4C3CF783145}" type="presParOf" srcId="{A0310154-F7AE-483B-9726-8C4731DFC0F7}" destId="{68312344-4EA8-47B9-996B-0C4EED325C5B}" srcOrd="2" destOrd="0" presId="urn:microsoft.com/office/officeart/2005/8/layout/orgChart1"/>
    <dgm:cxn modelId="{91C43B66-9C88-4F35-8F73-84F3C0A3CE0C}" type="presParOf" srcId="{A6E3D286-D97C-4913-881F-CC4086611FCD}" destId="{0B411570-FE27-40FD-A015-65CDEB5BEC94}" srcOrd="2" destOrd="0" presId="urn:microsoft.com/office/officeart/2005/8/layout/orgChart1"/>
    <dgm:cxn modelId="{A3FFB49F-A120-42D8-A5C5-C3014391CD92}" type="presParOf" srcId="{A6E3D286-D97C-4913-881F-CC4086611FCD}" destId="{53D8E3E2-6F04-4A36-8F04-05260B361202}" srcOrd="3" destOrd="0" presId="urn:microsoft.com/office/officeart/2005/8/layout/orgChart1"/>
    <dgm:cxn modelId="{A1316EFD-9EBA-4D4A-BC74-5F8E3CBA1ED9}" type="presParOf" srcId="{53D8E3E2-6F04-4A36-8F04-05260B361202}" destId="{0F24D750-7387-43BD-8E6B-1B02F232113C}" srcOrd="0" destOrd="0" presId="urn:microsoft.com/office/officeart/2005/8/layout/orgChart1"/>
    <dgm:cxn modelId="{786BFAB7-1384-4595-AB2B-8B69D0D89234}" type="presParOf" srcId="{0F24D750-7387-43BD-8E6B-1B02F232113C}" destId="{A6A07946-1B1B-4268-9328-F72E3CE266EB}" srcOrd="0" destOrd="0" presId="urn:microsoft.com/office/officeart/2005/8/layout/orgChart1"/>
    <dgm:cxn modelId="{F97AC176-A895-41D4-A38C-2A52E80C4BDF}" type="presParOf" srcId="{0F24D750-7387-43BD-8E6B-1B02F232113C}" destId="{345F07D3-832F-4AA9-901E-3223BB643EB7}" srcOrd="1" destOrd="0" presId="urn:microsoft.com/office/officeart/2005/8/layout/orgChart1"/>
    <dgm:cxn modelId="{76EA4FA8-05B7-4EF7-A50D-D7387926E87D}" type="presParOf" srcId="{53D8E3E2-6F04-4A36-8F04-05260B361202}" destId="{F176A1E2-C306-48A3-983A-8AADCE7A4255}" srcOrd="1" destOrd="0" presId="urn:microsoft.com/office/officeart/2005/8/layout/orgChart1"/>
    <dgm:cxn modelId="{A2076EAB-D50D-48B4-BC86-DED88B4DB928}" type="presParOf" srcId="{53D8E3E2-6F04-4A36-8F04-05260B361202}" destId="{7A698BBA-915C-463E-AA1D-DF15B00FD040}" srcOrd="2" destOrd="0" presId="urn:microsoft.com/office/officeart/2005/8/layout/orgChart1"/>
    <dgm:cxn modelId="{E80E1E33-C4EB-4E25-9DA5-2F884176B238}" type="presParOf" srcId="{71BAB940-700D-4C0E-A464-49A7741CC8DA}" destId="{A1BAB956-321D-432C-94CF-6522686B4CE6}" srcOrd="2" destOrd="0" presId="urn:microsoft.com/office/officeart/2005/8/layout/orgChart1"/>
    <dgm:cxn modelId="{AE46AC1D-516E-4CD4-91A0-D65835222B27}" type="presParOf" srcId="{46C90E77-D3B6-4D9C-B7DC-3CC2DD1FA550}" destId="{FBA7ECB3-FF87-4531-BAE2-024F883153C3}" srcOrd="2" destOrd="0" presId="urn:microsoft.com/office/officeart/2005/8/layout/orgChart1"/>
  </dgm:cxnLst>
  <dgm:bg>
    <a:noFill/>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B4E6FD-A498-46F0-B2D7-10E9366A0580}" type="doc">
      <dgm:prSet loTypeId="urn:microsoft.com/office/officeart/2005/8/layout/orgChart1" loCatId="hierarchy" qsTypeId="urn:microsoft.com/office/officeart/2005/8/quickstyle/simple5" qsCatId="simple" csTypeId="urn:microsoft.com/office/officeart/2005/8/colors/accent1_2#9" csCatId="accent1" phldr="1"/>
      <dgm:spPr/>
      <dgm:t>
        <a:bodyPr/>
        <a:lstStyle/>
        <a:p>
          <a:endParaRPr lang="en-US"/>
        </a:p>
      </dgm:t>
    </dgm:pt>
    <dgm:pt modelId="{A671DFC4-D6E7-453C-89B0-B069CCB1F5E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0CBFF860-6F53-4B48-A467-8942E6DE217E}" type="parTrans" cxnId="{B3D15B23-CAEC-4B66-BA2D-AFEE591E5137}">
      <dgm:prSet/>
      <dgm:spPr/>
      <dgm:t>
        <a:bodyPr/>
        <a:lstStyle/>
        <a:p>
          <a:endParaRPr lang="en-US" sz="1200" b="0"/>
        </a:p>
      </dgm:t>
    </dgm:pt>
    <dgm:pt modelId="{A3E24F4F-139B-4D71-B2CD-59F9B0359628}" type="sibTrans" cxnId="{B3D15B23-CAEC-4B66-BA2D-AFEE591E5137}">
      <dgm:prSet/>
      <dgm:spPr/>
      <dgm:t>
        <a:bodyPr/>
        <a:lstStyle/>
        <a:p>
          <a:endParaRPr lang="en-US" sz="1200" b="0"/>
        </a:p>
      </dgm:t>
    </dgm:pt>
    <dgm:pt modelId="{158BC509-40CD-4707-BA09-85A8963793AA}">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10160E0F-F1C4-473A-8928-F9E07BE32B1E}" type="parTrans" cxnId="{90CCD230-F876-4141-A868-CE1ECC10F0BA}">
      <dgm:prSet/>
      <dgm:spPr>
        <a:solidFill>
          <a:srgbClr val="0081B9"/>
        </a:solidFill>
        <a:ln>
          <a:solidFill>
            <a:srgbClr val="0081B9"/>
          </a:solidFill>
        </a:ln>
      </dgm:spPr>
      <dgm:t>
        <a:bodyPr/>
        <a:lstStyle/>
        <a:p>
          <a:endParaRPr lang="en-US" sz="1200" b="0"/>
        </a:p>
      </dgm:t>
    </dgm:pt>
    <dgm:pt modelId="{A29B976A-6EF1-4463-B9C3-BB1FAB84BA17}" type="sibTrans" cxnId="{90CCD230-F876-4141-A868-CE1ECC10F0BA}">
      <dgm:prSet/>
      <dgm:spPr/>
      <dgm:t>
        <a:bodyPr/>
        <a:lstStyle/>
        <a:p>
          <a:endParaRPr lang="en-US" sz="1200" b="0"/>
        </a:p>
      </dgm:t>
    </dgm:pt>
    <dgm:pt modelId="{340DF902-7613-495E-8392-A67E2270CF89}">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A52B45A-0C1F-44E9-8821-D308BCDED5B5}" type="parTrans" cxnId="{0586607B-B595-4DCC-BA17-DD8D06C83A0B}">
      <dgm:prSet/>
      <dgm:spPr>
        <a:solidFill>
          <a:srgbClr val="0081B9"/>
        </a:solidFill>
        <a:ln>
          <a:solidFill>
            <a:srgbClr val="0081B9"/>
          </a:solidFill>
        </a:ln>
      </dgm:spPr>
      <dgm:t>
        <a:bodyPr/>
        <a:lstStyle/>
        <a:p>
          <a:endParaRPr lang="en-US" sz="1200" b="0"/>
        </a:p>
      </dgm:t>
    </dgm:pt>
    <dgm:pt modelId="{2E01EC46-6844-44FA-BCC0-B4B1EE8A4770}" type="sibTrans" cxnId="{0586607B-B595-4DCC-BA17-DD8D06C83A0B}">
      <dgm:prSet/>
      <dgm:spPr/>
      <dgm:t>
        <a:bodyPr/>
        <a:lstStyle/>
        <a:p>
          <a:endParaRPr lang="en-US" sz="1200" b="0"/>
        </a:p>
      </dgm:t>
    </dgm:pt>
    <dgm:pt modelId="{5FB4BAB8-FA30-4C82-AA0F-341911D04BF6}">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F6DE73-A5B8-4793-930B-E7EC3240D901}" type="parTrans" cxnId="{43265E23-93B6-45AF-A6CC-17D5098B5066}">
      <dgm:prSet/>
      <dgm:spPr>
        <a:solidFill>
          <a:srgbClr val="0081B9"/>
        </a:solidFill>
        <a:ln>
          <a:solidFill>
            <a:srgbClr val="0081B9"/>
          </a:solidFill>
        </a:ln>
      </dgm:spPr>
      <dgm:t>
        <a:bodyPr/>
        <a:lstStyle/>
        <a:p>
          <a:endParaRPr lang="en-US" sz="1200" b="0"/>
        </a:p>
      </dgm:t>
    </dgm:pt>
    <dgm:pt modelId="{D2B22101-2E3B-4E49-A344-4CAF26C5FE15}" type="sibTrans" cxnId="{43265E23-93B6-45AF-A6CC-17D5098B5066}">
      <dgm:prSet/>
      <dgm:spPr/>
      <dgm:t>
        <a:bodyPr/>
        <a:lstStyle/>
        <a:p>
          <a:endParaRPr lang="en-US" sz="1200" b="0"/>
        </a:p>
      </dgm:t>
    </dgm:pt>
    <dgm:pt modelId="{84685376-19E2-47F5-82C5-5FF33095360C}">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A25ED2-9F3A-477A-BC1C-CBFED5755152}" type="parTrans" cxnId="{FC2852E7-1C4E-425B-95AD-8779EFB2B67B}">
      <dgm:prSet/>
      <dgm:spPr>
        <a:solidFill>
          <a:srgbClr val="0081B9"/>
        </a:solidFill>
        <a:ln>
          <a:solidFill>
            <a:srgbClr val="0081B9"/>
          </a:solidFill>
        </a:ln>
      </dgm:spPr>
      <dgm:t>
        <a:bodyPr/>
        <a:lstStyle/>
        <a:p>
          <a:endParaRPr lang="en-US" sz="1200" b="0"/>
        </a:p>
      </dgm:t>
    </dgm:pt>
    <dgm:pt modelId="{D90CAAA4-129F-4BFB-9B70-DFDB3AB5FD20}" type="sibTrans" cxnId="{FC2852E7-1C4E-425B-95AD-8779EFB2B67B}">
      <dgm:prSet/>
      <dgm:spPr/>
      <dgm:t>
        <a:bodyPr/>
        <a:lstStyle/>
        <a:p>
          <a:endParaRPr lang="en-US" sz="1200" b="0"/>
        </a:p>
      </dgm:t>
    </dgm:pt>
    <dgm:pt modelId="{C3C5C8BE-B161-408D-A3C3-78B5AD480E7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2C393C24-E1E7-4FE6-A73D-8FDCA4C0CD1E}" type="sibTrans" cxnId="{60867F9B-C3DC-47FD-8C14-9CAA3C4079EF}">
      <dgm:prSet/>
      <dgm:spPr/>
      <dgm:t>
        <a:bodyPr/>
        <a:lstStyle/>
        <a:p>
          <a:endParaRPr lang="en-US" sz="1200" b="0"/>
        </a:p>
      </dgm:t>
    </dgm:pt>
    <dgm:pt modelId="{9F47DEF2-8E7C-4815-A8E8-F0310FB90D85}" type="parTrans" cxnId="{60867F9B-C3DC-47FD-8C14-9CAA3C4079EF}">
      <dgm:prSet/>
      <dgm:spPr/>
      <dgm:t>
        <a:bodyPr/>
        <a:lstStyle/>
        <a:p>
          <a:endParaRPr lang="en-US" sz="1200" b="0"/>
        </a:p>
      </dgm:t>
    </dgm:pt>
    <dgm:pt modelId="{9D6B9A2A-8E6F-4470-A21F-283538F502F7}">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43E8F96-94CB-4F15-B9DE-8CB3DDDCE57E}" type="parTrans" cxnId="{A93C17ED-EF48-49E7-A82F-35DB30B11244}">
      <dgm:prSet/>
      <dgm:spPr>
        <a:solidFill>
          <a:srgbClr val="0081B9"/>
        </a:solidFill>
        <a:ln>
          <a:solidFill>
            <a:srgbClr val="0081B9"/>
          </a:solidFill>
        </a:ln>
      </dgm:spPr>
      <dgm:t>
        <a:bodyPr/>
        <a:lstStyle/>
        <a:p>
          <a:endParaRPr lang="en-US" sz="1200" b="0"/>
        </a:p>
      </dgm:t>
    </dgm:pt>
    <dgm:pt modelId="{1EB2E3DD-CA23-42EF-B737-DE9F5D18042C}" type="sibTrans" cxnId="{A93C17ED-EF48-49E7-A82F-35DB30B11244}">
      <dgm:prSet/>
      <dgm:spPr/>
      <dgm:t>
        <a:bodyPr/>
        <a:lstStyle/>
        <a:p>
          <a:endParaRPr lang="en-US" sz="1200" b="0"/>
        </a:p>
      </dgm:t>
    </dgm:pt>
    <dgm:pt modelId="{050D4AA8-B2DD-40DE-AA35-6367841E6F2B}">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6D54A1CB-EE79-4A7B-9806-4432EC3EFEE7}" type="parTrans" cxnId="{1540FD81-8FF1-4201-888E-8A1C0A503932}">
      <dgm:prSet/>
      <dgm:spPr>
        <a:solidFill>
          <a:srgbClr val="0081B9"/>
        </a:solidFill>
        <a:ln>
          <a:solidFill>
            <a:srgbClr val="0081B9"/>
          </a:solidFill>
        </a:ln>
      </dgm:spPr>
      <dgm:t>
        <a:bodyPr/>
        <a:lstStyle/>
        <a:p>
          <a:endParaRPr lang="en-US"/>
        </a:p>
      </dgm:t>
    </dgm:pt>
    <dgm:pt modelId="{1E0162BB-4D36-4187-A943-DB65C0134D2A}" type="sibTrans" cxnId="{1540FD81-8FF1-4201-888E-8A1C0A503932}">
      <dgm:prSet/>
      <dgm:spPr/>
      <dgm:t>
        <a:bodyPr/>
        <a:lstStyle/>
        <a:p>
          <a:endParaRPr lang="en-US"/>
        </a:p>
      </dgm:t>
    </dgm:pt>
    <dgm:pt modelId="{84FAC127-D2F9-48CE-B94F-8ACF4B044A1A}">
      <dgm:prSet custT="1"/>
      <dgm:spPr>
        <a:solidFill>
          <a:srgbClr val="0081B9"/>
        </a:solidFill>
        <a:ln>
          <a:solidFill>
            <a:schemeClr val="accent1"/>
          </a:solidFill>
        </a:ln>
      </dgm:spPr>
      <dgm:t>
        <a:bodyPr/>
        <a:lstStyle/>
        <a:p>
          <a:endParaRPr lang="en-US" sz="1200" dirty="0">
            <a:latin typeface="Arial" pitchFamily="34" charset="0"/>
            <a:cs typeface="Arial" pitchFamily="34" charset="0"/>
          </a:endParaRPr>
        </a:p>
      </dgm:t>
    </dgm:pt>
    <dgm:pt modelId="{01F0D8E7-4FB1-4FCF-AD82-49409CC0C2BD}" type="parTrans" cxnId="{7DCC0200-7754-48AA-978D-9208158CFB88}">
      <dgm:prSet/>
      <dgm:spPr>
        <a:solidFill>
          <a:srgbClr val="0081B9"/>
        </a:solidFill>
        <a:ln>
          <a:solidFill>
            <a:srgbClr val="0081B9"/>
          </a:solidFill>
        </a:ln>
      </dgm:spPr>
      <dgm:t>
        <a:bodyPr/>
        <a:lstStyle/>
        <a:p>
          <a:endParaRPr lang="en-US"/>
        </a:p>
      </dgm:t>
    </dgm:pt>
    <dgm:pt modelId="{A093638B-B1B0-4444-876D-DF8196F4CDC8}" type="sibTrans" cxnId="{7DCC0200-7754-48AA-978D-9208158CFB88}">
      <dgm:prSet/>
      <dgm:spPr/>
      <dgm:t>
        <a:bodyPr/>
        <a:lstStyle/>
        <a:p>
          <a:endParaRPr lang="en-US"/>
        </a:p>
      </dgm:t>
    </dgm:pt>
    <dgm:pt modelId="{8FCC7347-2402-4097-9F80-EB70F258BB7E}">
      <dgm:prSet custT="1"/>
      <dgm:spPr>
        <a:noFill/>
        <a:ln>
          <a:solidFill>
            <a:schemeClr val="accent1"/>
          </a:solidFill>
        </a:ln>
      </dgm:spPr>
      <dgm:t>
        <a:bodyPr/>
        <a:lstStyle/>
        <a:p>
          <a:endParaRPr lang="en-US" sz="1200" dirty="0">
            <a:latin typeface="Arial" pitchFamily="34" charset="0"/>
            <a:cs typeface="Arial" pitchFamily="34" charset="0"/>
          </a:endParaRPr>
        </a:p>
      </dgm:t>
    </dgm:pt>
    <dgm:pt modelId="{EF38CDEB-D1A6-4EDA-9452-E4F3AB679834}" type="parTrans" cxnId="{640F8CB2-CA2C-4B73-848A-C3B53D91F255}">
      <dgm:prSet/>
      <dgm:spPr>
        <a:solidFill>
          <a:srgbClr val="0081B9"/>
        </a:solidFill>
        <a:ln>
          <a:solidFill>
            <a:srgbClr val="0081B9"/>
          </a:solidFill>
        </a:ln>
      </dgm:spPr>
      <dgm:t>
        <a:bodyPr/>
        <a:lstStyle/>
        <a:p>
          <a:endParaRPr lang="en-US"/>
        </a:p>
      </dgm:t>
    </dgm:pt>
    <dgm:pt modelId="{51EB88D4-5408-48EA-A50E-0B0B6EA03262}" type="sibTrans" cxnId="{640F8CB2-CA2C-4B73-848A-C3B53D91F255}">
      <dgm:prSet/>
      <dgm:spPr/>
      <dgm:t>
        <a:bodyPr/>
        <a:lstStyle/>
        <a:p>
          <a:endParaRPr lang="en-US"/>
        </a:p>
      </dgm:t>
    </dgm:pt>
    <dgm:pt modelId="{96F0257B-92B6-4FCB-9737-0A7F05F491FB}" type="pres">
      <dgm:prSet presAssocID="{51B4E6FD-A498-46F0-B2D7-10E9366A0580}" presName="hierChild1" presStyleCnt="0">
        <dgm:presLayoutVars>
          <dgm:orgChart val="1"/>
          <dgm:chPref val="1"/>
          <dgm:dir/>
          <dgm:animOne val="branch"/>
          <dgm:animLvl val="lvl"/>
          <dgm:resizeHandles/>
        </dgm:presLayoutVars>
      </dgm:prSet>
      <dgm:spPr/>
      <dgm:t>
        <a:bodyPr/>
        <a:lstStyle/>
        <a:p>
          <a:endParaRPr lang="en-US"/>
        </a:p>
      </dgm:t>
    </dgm:pt>
    <dgm:pt modelId="{46C90E77-D3B6-4D9C-B7DC-3CC2DD1FA550}" type="pres">
      <dgm:prSet presAssocID="{A671DFC4-D6E7-453C-89B0-B069CCB1F5E2}" presName="hierRoot1" presStyleCnt="0">
        <dgm:presLayoutVars>
          <dgm:hierBranch val="init"/>
        </dgm:presLayoutVars>
      </dgm:prSet>
      <dgm:spPr/>
    </dgm:pt>
    <dgm:pt modelId="{5AB0B28D-4107-456D-B777-21E91D48FF4A}" type="pres">
      <dgm:prSet presAssocID="{A671DFC4-D6E7-453C-89B0-B069CCB1F5E2}" presName="rootComposite1" presStyleCnt="0"/>
      <dgm:spPr/>
    </dgm:pt>
    <dgm:pt modelId="{A169B3C4-2B4C-46DC-8AFE-E5AB6041585C}" type="pres">
      <dgm:prSet presAssocID="{A671DFC4-D6E7-453C-89B0-B069CCB1F5E2}" presName="rootText1" presStyleLbl="node0" presStyleIdx="0" presStyleCnt="1" custScaleX="172465">
        <dgm:presLayoutVars>
          <dgm:chPref val="3"/>
        </dgm:presLayoutVars>
      </dgm:prSet>
      <dgm:spPr/>
      <dgm:t>
        <a:bodyPr/>
        <a:lstStyle/>
        <a:p>
          <a:endParaRPr lang="en-US"/>
        </a:p>
      </dgm:t>
    </dgm:pt>
    <dgm:pt modelId="{3CCA066C-0D28-4406-AB8E-9279FD307130}" type="pres">
      <dgm:prSet presAssocID="{A671DFC4-D6E7-453C-89B0-B069CCB1F5E2}" presName="rootConnector1" presStyleLbl="node1" presStyleIdx="0" presStyleCnt="0"/>
      <dgm:spPr/>
      <dgm:t>
        <a:bodyPr/>
        <a:lstStyle/>
        <a:p>
          <a:endParaRPr lang="en-US"/>
        </a:p>
      </dgm:t>
    </dgm:pt>
    <dgm:pt modelId="{A777B5FA-06D3-4A28-BC03-6E8EAE285D54}" type="pres">
      <dgm:prSet presAssocID="{A671DFC4-D6E7-453C-89B0-B069CCB1F5E2}" presName="hierChild2" presStyleCnt="0"/>
      <dgm:spPr/>
    </dgm:pt>
    <dgm:pt modelId="{C8F8BA56-A094-4BE8-A1DF-0BC8D3B808DB}" type="pres">
      <dgm:prSet presAssocID="{10160E0F-F1C4-473A-8928-F9E07BE32B1E}" presName="Name37" presStyleLbl="parChTrans1D2" presStyleIdx="0" presStyleCnt="3"/>
      <dgm:spPr/>
      <dgm:t>
        <a:bodyPr/>
        <a:lstStyle/>
        <a:p>
          <a:endParaRPr lang="en-US"/>
        </a:p>
      </dgm:t>
    </dgm:pt>
    <dgm:pt modelId="{DB745C9F-11A1-432A-A7A2-906D3E378002}" type="pres">
      <dgm:prSet presAssocID="{158BC509-40CD-4707-BA09-85A8963793AA}" presName="hierRoot2" presStyleCnt="0">
        <dgm:presLayoutVars>
          <dgm:hierBranch val="init"/>
        </dgm:presLayoutVars>
      </dgm:prSet>
      <dgm:spPr/>
    </dgm:pt>
    <dgm:pt modelId="{3C377FAA-CAE7-49ED-997D-AD4D4E5DCD33}" type="pres">
      <dgm:prSet presAssocID="{158BC509-40CD-4707-BA09-85A8963793AA}" presName="rootComposite" presStyleCnt="0"/>
      <dgm:spPr/>
    </dgm:pt>
    <dgm:pt modelId="{4DE85D77-4C3C-4C7D-806A-DD4568C0841A}" type="pres">
      <dgm:prSet presAssocID="{158BC509-40CD-4707-BA09-85A8963793AA}" presName="rootText" presStyleLbl="node2" presStyleIdx="0" presStyleCnt="3" custScaleX="150889" custLinFactX="-5492" custLinFactNeighborX="-100000">
        <dgm:presLayoutVars>
          <dgm:chPref val="3"/>
        </dgm:presLayoutVars>
      </dgm:prSet>
      <dgm:spPr/>
      <dgm:t>
        <a:bodyPr/>
        <a:lstStyle/>
        <a:p>
          <a:endParaRPr lang="en-US"/>
        </a:p>
      </dgm:t>
    </dgm:pt>
    <dgm:pt modelId="{0CF70F40-4A63-462F-A587-6FA035843722}" type="pres">
      <dgm:prSet presAssocID="{158BC509-40CD-4707-BA09-85A8963793AA}" presName="rootConnector" presStyleLbl="node2" presStyleIdx="0" presStyleCnt="3"/>
      <dgm:spPr/>
      <dgm:t>
        <a:bodyPr/>
        <a:lstStyle/>
        <a:p>
          <a:endParaRPr lang="en-US"/>
        </a:p>
      </dgm:t>
    </dgm:pt>
    <dgm:pt modelId="{DCCE1B7A-25A8-472D-A179-57786316D6E4}" type="pres">
      <dgm:prSet presAssocID="{158BC509-40CD-4707-BA09-85A8963793AA}" presName="hierChild4" presStyleCnt="0"/>
      <dgm:spPr/>
    </dgm:pt>
    <dgm:pt modelId="{81563936-9D5E-4464-BECC-917C73445179}" type="pres">
      <dgm:prSet presAssocID="{EA52B45A-0C1F-44E9-8821-D308BCDED5B5}" presName="Name37" presStyleLbl="parChTrans1D3" presStyleIdx="0" presStyleCnt="6"/>
      <dgm:spPr/>
      <dgm:t>
        <a:bodyPr/>
        <a:lstStyle/>
        <a:p>
          <a:endParaRPr lang="en-US"/>
        </a:p>
      </dgm:t>
    </dgm:pt>
    <dgm:pt modelId="{B91DE051-7C3A-4461-A3F8-6818F377C28B}" type="pres">
      <dgm:prSet presAssocID="{340DF902-7613-495E-8392-A67E2270CF89}" presName="hierRoot2" presStyleCnt="0">
        <dgm:presLayoutVars>
          <dgm:hierBranch val="init"/>
        </dgm:presLayoutVars>
      </dgm:prSet>
      <dgm:spPr/>
    </dgm:pt>
    <dgm:pt modelId="{E251AC2F-EDC8-4CBB-8885-14EA1424075F}" type="pres">
      <dgm:prSet presAssocID="{340DF902-7613-495E-8392-A67E2270CF89}" presName="rootComposite" presStyleCnt="0"/>
      <dgm:spPr/>
    </dgm:pt>
    <dgm:pt modelId="{92045B88-14CF-425F-B90E-9EA3A00C0090}" type="pres">
      <dgm:prSet presAssocID="{340DF902-7613-495E-8392-A67E2270CF89}" presName="rootText" presStyleLbl="node3" presStyleIdx="0" presStyleCnt="6" custScaleX="150179" custLinFactNeighborX="-62057" custLinFactNeighborY="-16801">
        <dgm:presLayoutVars>
          <dgm:chPref val="3"/>
        </dgm:presLayoutVars>
      </dgm:prSet>
      <dgm:spPr/>
      <dgm:t>
        <a:bodyPr/>
        <a:lstStyle/>
        <a:p>
          <a:endParaRPr lang="en-US"/>
        </a:p>
      </dgm:t>
    </dgm:pt>
    <dgm:pt modelId="{D27326F2-9123-4893-BBAD-266C3B495E52}" type="pres">
      <dgm:prSet presAssocID="{340DF902-7613-495E-8392-A67E2270CF89}" presName="rootConnector" presStyleLbl="node3" presStyleIdx="0" presStyleCnt="6"/>
      <dgm:spPr/>
      <dgm:t>
        <a:bodyPr/>
        <a:lstStyle/>
        <a:p>
          <a:endParaRPr lang="en-US"/>
        </a:p>
      </dgm:t>
    </dgm:pt>
    <dgm:pt modelId="{1B1A9E73-5CB6-4F33-B31C-3C95065D700F}" type="pres">
      <dgm:prSet presAssocID="{340DF902-7613-495E-8392-A67E2270CF89}" presName="hierChild4" presStyleCnt="0"/>
      <dgm:spPr/>
    </dgm:pt>
    <dgm:pt modelId="{F4F54D51-8964-48EB-984F-0B00ACFC4BF5}" type="pres">
      <dgm:prSet presAssocID="{340DF902-7613-495E-8392-A67E2270CF89}" presName="hierChild5" presStyleCnt="0"/>
      <dgm:spPr/>
    </dgm:pt>
    <dgm:pt modelId="{5B7FAFC6-CBD7-4FC0-ABF9-D814525743BA}" type="pres">
      <dgm:prSet presAssocID="{34F6DE73-A5B8-4793-930B-E7EC3240D901}" presName="Name37" presStyleLbl="parChTrans1D3" presStyleIdx="1" presStyleCnt="6"/>
      <dgm:spPr/>
      <dgm:t>
        <a:bodyPr/>
        <a:lstStyle/>
        <a:p>
          <a:endParaRPr lang="en-US"/>
        </a:p>
      </dgm:t>
    </dgm:pt>
    <dgm:pt modelId="{95CAC8C8-3DFB-4D9A-886E-A4D29372B7AC}" type="pres">
      <dgm:prSet presAssocID="{5FB4BAB8-FA30-4C82-AA0F-341911D04BF6}" presName="hierRoot2" presStyleCnt="0">
        <dgm:presLayoutVars>
          <dgm:hierBranch val="init"/>
        </dgm:presLayoutVars>
      </dgm:prSet>
      <dgm:spPr/>
    </dgm:pt>
    <dgm:pt modelId="{AA01EC3F-231A-4171-86FE-C9F5AA6356CF}" type="pres">
      <dgm:prSet presAssocID="{5FB4BAB8-FA30-4C82-AA0F-341911D04BF6}" presName="rootComposite" presStyleCnt="0"/>
      <dgm:spPr/>
    </dgm:pt>
    <dgm:pt modelId="{DC137AE4-A7AF-4C9C-8ABF-85DADB544C52}" type="pres">
      <dgm:prSet presAssocID="{5FB4BAB8-FA30-4C82-AA0F-341911D04BF6}" presName="rootText" presStyleLbl="node3" presStyleIdx="1" presStyleCnt="6" custScaleX="150179" custLinFactNeighborX="-62057" custLinFactNeighborY="-16801">
        <dgm:presLayoutVars>
          <dgm:chPref val="3"/>
        </dgm:presLayoutVars>
      </dgm:prSet>
      <dgm:spPr/>
      <dgm:t>
        <a:bodyPr/>
        <a:lstStyle/>
        <a:p>
          <a:endParaRPr lang="en-US"/>
        </a:p>
      </dgm:t>
    </dgm:pt>
    <dgm:pt modelId="{CF209B97-A6A4-4D6D-9AFF-0EA3ABE2D8FB}" type="pres">
      <dgm:prSet presAssocID="{5FB4BAB8-FA30-4C82-AA0F-341911D04BF6}" presName="rootConnector" presStyleLbl="node3" presStyleIdx="1" presStyleCnt="6"/>
      <dgm:spPr/>
      <dgm:t>
        <a:bodyPr/>
        <a:lstStyle/>
        <a:p>
          <a:endParaRPr lang="en-US"/>
        </a:p>
      </dgm:t>
    </dgm:pt>
    <dgm:pt modelId="{3A0C9303-7FCD-4F8A-A17D-A227FD8388C4}" type="pres">
      <dgm:prSet presAssocID="{5FB4BAB8-FA30-4C82-AA0F-341911D04BF6}" presName="hierChild4" presStyleCnt="0"/>
      <dgm:spPr/>
    </dgm:pt>
    <dgm:pt modelId="{A64B496B-CD24-493B-9AE4-808BACC2250E}" type="pres">
      <dgm:prSet presAssocID="{5FB4BAB8-FA30-4C82-AA0F-341911D04BF6}" presName="hierChild5" presStyleCnt="0"/>
      <dgm:spPr/>
    </dgm:pt>
    <dgm:pt modelId="{FB3DC8B9-4F3B-4FE0-9A48-3DE7D1A90CBC}" type="pres">
      <dgm:prSet presAssocID="{E43E8F96-94CB-4F15-B9DE-8CB3DDDCE57E}" presName="Name37" presStyleLbl="parChTrans1D3" presStyleIdx="2" presStyleCnt="6"/>
      <dgm:spPr/>
      <dgm:t>
        <a:bodyPr/>
        <a:lstStyle/>
        <a:p>
          <a:endParaRPr lang="en-US"/>
        </a:p>
      </dgm:t>
    </dgm:pt>
    <dgm:pt modelId="{A7F56374-2CA8-4E56-8299-2DA71C896B17}" type="pres">
      <dgm:prSet presAssocID="{9D6B9A2A-8E6F-4470-A21F-283538F502F7}" presName="hierRoot2" presStyleCnt="0">
        <dgm:presLayoutVars>
          <dgm:hierBranch val="init"/>
        </dgm:presLayoutVars>
      </dgm:prSet>
      <dgm:spPr/>
    </dgm:pt>
    <dgm:pt modelId="{1713619A-33F2-41A2-BA17-D5F355FEEA1A}" type="pres">
      <dgm:prSet presAssocID="{9D6B9A2A-8E6F-4470-A21F-283538F502F7}" presName="rootComposite" presStyleCnt="0"/>
      <dgm:spPr/>
    </dgm:pt>
    <dgm:pt modelId="{581059ED-0F93-41FA-8754-6B2CBBEFF087}" type="pres">
      <dgm:prSet presAssocID="{9D6B9A2A-8E6F-4470-A21F-283538F502F7}" presName="rootText" presStyleLbl="node3" presStyleIdx="2" presStyleCnt="6" custScaleX="150179" custLinFactNeighborX="-62057" custLinFactNeighborY="-16801">
        <dgm:presLayoutVars>
          <dgm:chPref val="3"/>
        </dgm:presLayoutVars>
      </dgm:prSet>
      <dgm:spPr/>
      <dgm:t>
        <a:bodyPr/>
        <a:lstStyle/>
        <a:p>
          <a:endParaRPr lang="en-US"/>
        </a:p>
      </dgm:t>
    </dgm:pt>
    <dgm:pt modelId="{FE857E39-2047-453E-9FDE-0381D5513E57}" type="pres">
      <dgm:prSet presAssocID="{9D6B9A2A-8E6F-4470-A21F-283538F502F7}" presName="rootConnector" presStyleLbl="node3" presStyleIdx="2" presStyleCnt="6"/>
      <dgm:spPr/>
      <dgm:t>
        <a:bodyPr/>
        <a:lstStyle/>
        <a:p>
          <a:endParaRPr lang="en-US"/>
        </a:p>
      </dgm:t>
    </dgm:pt>
    <dgm:pt modelId="{5F8E3401-F040-40BC-8F4B-DA54436F70CB}" type="pres">
      <dgm:prSet presAssocID="{9D6B9A2A-8E6F-4470-A21F-283538F502F7}" presName="hierChild4" presStyleCnt="0"/>
      <dgm:spPr/>
    </dgm:pt>
    <dgm:pt modelId="{5F075793-C330-4FB1-AE92-26D73AEB117F}" type="pres">
      <dgm:prSet presAssocID="{9D6B9A2A-8E6F-4470-A21F-283538F502F7}" presName="hierChild5" presStyleCnt="0"/>
      <dgm:spPr/>
    </dgm:pt>
    <dgm:pt modelId="{DB3104F4-F5F6-4DCF-9FF8-39BBDB18DA8B}" type="pres">
      <dgm:prSet presAssocID="{158BC509-40CD-4707-BA09-85A8963793AA}" presName="hierChild5" presStyleCnt="0"/>
      <dgm:spPr/>
    </dgm:pt>
    <dgm:pt modelId="{850E09E7-691E-402D-A906-499AE0C078A4}" type="pres">
      <dgm:prSet presAssocID="{9F47DEF2-8E7C-4815-A8E8-F0310FB90D85}" presName="Name37" presStyleLbl="parChTrans1D2" presStyleIdx="1" presStyleCnt="3"/>
      <dgm:spPr/>
      <dgm:t>
        <a:bodyPr/>
        <a:lstStyle/>
        <a:p>
          <a:endParaRPr lang="en-US"/>
        </a:p>
      </dgm:t>
    </dgm:pt>
    <dgm:pt modelId="{96D0E5FC-5210-4324-BEB9-68CA808D93A2}" type="pres">
      <dgm:prSet presAssocID="{C3C5C8BE-B161-408D-A3C3-78B5AD480E72}" presName="hierRoot2" presStyleCnt="0">
        <dgm:presLayoutVars>
          <dgm:hierBranch val="init"/>
        </dgm:presLayoutVars>
      </dgm:prSet>
      <dgm:spPr/>
    </dgm:pt>
    <dgm:pt modelId="{6D227CC0-72D4-4547-88AE-7F59168731FA}" type="pres">
      <dgm:prSet presAssocID="{C3C5C8BE-B161-408D-A3C3-78B5AD480E72}" presName="rootComposite" presStyleCnt="0"/>
      <dgm:spPr/>
    </dgm:pt>
    <dgm:pt modelId="{7D6638E6-1FFF-4EFF-8788-DCB015572CDE}" type="pres">
      <dgm:prSet presAssocID="{C3C5C8BE-B161-408D-A3C3-78B5AD480E72}" presName="rootText" presStyleLbl="node2" presStyleIdx="1" presStyleCnt="3" custScaleX="162633" custLinFactNeighborX="5193">
        <dgm:presLayoutVars>
          <dgm:chPref val="3"/>
        </dgm:presLayoutVars>
      </dgm:prSet>
      <dgm:spPr/>
      <dgm:t>
        <a:bodyPr/>
        <a:lstStyle/>
        <a:p>
          <a:endParaRPr lang="en-US"/>
        </a:p>
      </dgm:t>
    </dgm:pt>
    <dgm:pt modelId="{3A9FFB0C-7762-4E80-874D-6D14CF52E93B}" type="pres">
      <dgm:prSet presAssocID="{C3C5C8BE-B161-408D-A3C3-78B5AD480E72}" presName="rootConnector" presStyleLbl="node2" presStyleIdx="1" presStyleCnt="3"/>
      <dgm:spPr/>
      <dgm:t>
        <a:bodyPr/>
        <a:lstStyle/>
        <a:p>
          <a:endParaRPr lang="en-US"/>
        </a:p>
      </dgm:t>
    </dgm:pt>
    <dgm:pt modelId="{F2AE77C2-549B-44BF-AFB7-B2309DF6D396}" type="pres">
      <dgm:prSet presAssocID="{C3C5C8BE-B161-408D-A3C3-78B5AD480E72}" presName="hierChild4" presStyleCnt="0"/>
      <dgm:spPr/>
    </dgm:pt>
    <dgm:pt modelId="{786711F5-75A0-4535-8ADD-E564FA7F4B55}" type="pres">
      <dgm:prSet presAssocID="{34A25ED2-9F3A-477A-BC1C-CBFED5755152}" presName="Name37" presStyleLbl="parChTrans1D3" presStyleIdx="3" presStyleCnt="6"/>
      <dgm:spPr/>
      <dgm:t>
        <a:bodyPr/>
        <a:lstStyle/>
        <a:p>
          <a:endParaRPr lang="en-US"/>
        </a:p>
      </dgm:t>
    </dgm:pt>
    <dgm:pt modelId="{C74C7EE9-3038-4653-A38B-0DBA2CB76AE3}" type="pres">
      <dgm:prSet presAssocID="{84685376-19E2-47F5-82C5-5FF33095360C}" presName="hierRoot2" presStyleCnt="0">
        <dgm:presLayoutVars>
          <dgm:hierBranch val="init"/>
        </dgm:presLayoutVars>
      </dgm:prSet>
      <dgm:spPr/>
    </dgm:pt>
    <dgm:pt modelId="{8A12A501-1AAA-4570-86FF-74B2BBACE6DF}" type="pres">
      <dgm:prSet presAssocID="{84685376-19E2-47F5-82C5-5FF33095360C}" presName="rootComposite" presStyleCnt="0"/>
      <dgm:spPr/>
    </dgm:pt>
    <dgm:pt modelId="{54AD802D-3C14-4D1F-A416-F54BB8CA1265}" type="pres">
      <dgm:prSet presAssocID="{84685376-19E2-47F5-82C5-5FF33095360C}" presName="rootText" presStyleLbl="node3" presStyleIdx="3" presStyleCnt="6" custScaleX="158898" custLinFactNeighborX="2513">
        <dgm:presLayoutVars>
          <dgm:chPref val="3"/>
        </dgm:presLayoutVars>
      </dgm:prSet>
      <dgm:spPr/>
      <dgm:t>
        <a:bodyPr/>
        <a:lstStyle/>
        <a:p>
          <a:endParaRPr lang="en-US"/>
        </a:p>
      </dgm:t>
    </dgm:pt>
    <dgm:pt modelId="{3696F30F-8DE1-434B-85DB-93EE9F01CC66}" type="pres">
      <dgm:prSet presAssocID="{84685376-19E2-47F5-82C5-5FF33095360C}" presName="rootConnector" presStyleLbl="node3" presStyleIdx="3" presStyleCnt="6"/>
      <dgm:spPr/>
      <dgm:t>
        <a:bodyPr/>
        <a:lstStyle/>
        <a:p>
          <a:endParaRPr lang="en-US"/>
        </a:p>
      </dgm:t>
    </dgm:pt>
    <dgm:pt modelId="{ACBF73FA-BE70-4759-B47F-DF938AA8F0C0}" type="pres">
      <dgm:prSet presAssocID="{84685376-19E2-47F5-82C5-5FF33095360C}" presName="hierChild4" presStyleCnt="0"/>
      <dgm:spPr/>
    </dgm:pt>
    <dgm:pt modelId="{D302653D-CA8B-4B1D-B757-F1EBD4E8EDD3}" type="pres">
      <dgm:prSet presAssocID="{84685376-19E2-47F5-82C5-5FF33095360C}" presName="hierChild5" presStyleCnt="0"/>
      <dgm:spPr/>
    </dgm:pt>
    <dgm:pt modelId="{4E9E07FD-41F2-403F-B06A-5C6BBABBC057}" type="pres">
      <dgm:prSet presAssocID="{C3C5C8BE-B161-408D-A3C3-78B5AD480E72}" presName="hierChild5" presStyleCnt="0"/>
      <dgm:spPr/>
    </dgm:pt>
    <dgm:pt modelId="{B91AAF0E-D78E-4C77-AA12-94A3FE750DAA}" type="pres">
      <dgm:prSet presAssocID="{6D54A1CB-EE79-4A7B-9806-4432EC3EFEE7}" presName="Name37" presStyleLbl="parChTrans1D2" presStyleIdx="2" presStyleCnt="3"/>
      <dgm:spPr/>
      <dgm:t>
        <a:bodyPr/>
        <a:lstStyle/>
        <a:p>
          <a:endParaRPr lang="en-US"/>
        </a:p>
      </dgm:t>
    </dgm:pt>
    <dgm:pt modelId="{71BAB940-700D-4C0E-A464-49A7741CC8DA}" type="pres">
      <dgm:prSet presAssocID="{050D4AA8-B2DD-40DE-AA35-6367841E6F2B}" presName="hierRoot2" presStyleCnt="0">
        <dgm:presLayoutVars>
          <dgm:hierBranch val="init"/>
        </dgm:presLayoutVars>
      </dgm:prSet>
      <dgm:spPr/>
    </dgm:pt>
    <dgm:pt modelId="{05CC267A-9261-4C6F-A312-65395CB0B765}" type="pres">
      <dgm:prSet presAssocID="{050D4AA8-B2DD-40DE-AA35-6367841E6F2B}" presName="rootComposite" presStyleCnt="0"/>
      <dgm:spPr/>
    </dgm:pt>
    <dgm:pt modelId="{F990F1B5-F18F-44D6-80DA-BFE7A01DDE66}" type="pres">
      <dgm:prSet presAssocID="{050D4AA8-B2DD-40DE-AA35-6367841E6F2B}" presName="rootText" presStyleLbl="node2" presStyleIdx="2" presStyleCnt="3" custScaleX="162633" custLinFactNeighborX="60384">
        <dgm:presLayoutVars>
          <dgm:chPref val="3"/>
        </dgm:presLayoutVars>
      </dgm:prSet>
      <dgm:spPr/>
      <dgm:t>
        <a:bodyPr/>
        <a:lstStyle/>
        <a:p>
          <a:endParaRPr lang="en-US"/>
        </a:p>
      </dgm:t>
    </dgm:pt>
    <dgm:pt modelId="{9491DE66-DDE0-479D-A9F7-FCBE217434AF}" type="pres">
      <dgm:prSet presAssocID="{050D4AA8-B2DD-40DE-AA35-6367841E6F2B}" presName="rootConnector" presStyleLbl="node2" presStyleIdx="2" presStyleCnt="3"/>
      <dgm:spPr/>
      <dgm:t>
        <a:bodyPr/>
        <a:lstStyle/>
        <a:p>
          <a:endParaRPr lang="en-US"/>
        </a:p>
      </dgm:t>
    </dgm:pt>
    <dgm:pt modelId="{A6E3D286-D97C-4913-881F-CC4086611FCD}" type="pres">
      <dgm:prSet presAssocID="{050D4AA8-B2DD-40DE-AA35-6367841E6F2B}" presName="hierChild4" presStyleCnt="0"/>
      <dgm:spPr/>
    </dgm:pt>
    <dgm:pt modelId="{047CAA2D-F987-4DA3-9461-4EB61E564FF1}" type="pres">
      <dgm:prSet presAssocID="{01F0D8E7-4FB1-4FCF-AD82-49409CC0C2BD}" presName="Name37" presStyleLbl="parChTrans1D3" presStyleIdx="4" presStyleCnt="6"/>
      <dgm:spPr/>
      <dgm:t>
        <a:bodyPr/>
        <a:lstStyle/>
        <a:p>
          <a:endParaRPr lang="en-US"/>
        </a:p>
      </dgm:t>
    </dgm:pt>
    <dgm:pt modelId="{A0310154-F7AE-483B-9726-8C4731DFC0F7}" type="pres">
      <dgm:prSet presAssocID="{84FAC127-D2F9-48CE-B94F-8ACF4B044A1A}" presName="hierRoot2" presStyleCnt="0">
        <dgm:presLayoutVars>
          <dgm:hierBranch val="init"/>
        </dgm:presLayoutVars>
      </dgm:prSet>
      <dgm:spPr/>
    </dgm:pt>
    <dgm:pt modelId="{6519F915-AB1C-4736-ABA0-7823F518DAC4}" type="pres">
      <dgm:prSet presAssocID="{84FAC127-D2F9-48CE-B94F-8ACF4B044A1A}" presName="rootComposite" presStyleCnt="0"/>
      <dgm:spPr/>
    </dgm:pt>
    <dgm:pt modelId="{B115DC2A-56A1-4684-ACEC-12F6D3D82BF7}" type="pres">
      <dgm:prSet presAssocID="{84FAC127-D2F9-48CE-B94F-8ACF4B044A1A}" presName="rootText" presStyleLbl="node3" presStyleIdx="4" presStyleCnt="6" custScaleX="150100" custLinFactNeighborX="55445" custLinFactNeighborY="-4074">
        <dgm:presLayoutVars>
          <dgm:chPref val="3"/>
        </dgm:presLayoutVars>
      </dgm:prSet>
      <dgm:spPr/>
      <dgm:t>
        <a:bodyPr/>
        <a:lstStyle/>
        <a:p>
          <a:endParaRPr lang="en-US"/>
        </a:p>
      </dgm:t>
    </dgm:pt>
    <dgm:pt modelId="{EF1CFCB5-0802-48DA-9948-F11157660F46}" type="pres">
      <dgm:prSet presAssocID="{84FAC127-D2F9-48CE-B94F-8ACF4B044A1A}" presName="rootConnector" presStyleLbl="node3" presStyleIdx="4" presStyleCnt="6"/>
      <dgm:spPr/>
      <dgm:t>
        <a:bodyPr/>
        <a:lstStyle/>
        <a:p>
          <a:endParaRPr lang="en-US"/>
        </a:p>
      </dgm:t>
    </dgm:pt>
    <dgm:pt modelId="{C02A8906-A256-4231-B773-AE4F6F7275F0}" type="pres">
      <dgm:prSet presAssocID="{84FAC127-D2F9-48CE-B94F-8ACF4B044A1A}" presName="hierChild4" presStyleCnt="0"/>
      <dgm:spPr/>
    </dgm:pt>
    <dgm:pt modelId="{68312344-4EA8-47B9-996B-0C4EED325C5B}" type="pres">
      <dgm:prSet presAssocID="{84FAC127-D2F9-48CE-B94F-8ACF4B044A1A}" presName="hierChild5" presStyleCnt="0"/>
      <dgm:spPr/>
    </dgm:pt>
    <dgm:pt modelId="{0B411570-FE27-40FD-A015-65CDEB5BEC94}" type="pres">
      <dgm:prSet presAssocID="{EF38CDEB-D1A6-4EDA-9452-E4F3AB679834}" presName="Name37" presStyleLbl="parChTrans1D3" presStyleIdx="5" presStyleCnt="6"/>
      <dgm:spPr/>
      <dgm:t>
        <a:bodyPr/>
        <a:lstStyle/>
        <a:p>
          <a:endParaRPr lang="en-US"/>
        </a:p>
      </dgm:t>
    </dgm:pt>
    <dgm:pt modelId="{53D8E3E2-6F04-4A36-8F04-05260B361202}" type="pres">
      <dgm:prSet presAssocID="{8FCC7347-2402-4097-9F80-EB70F258BB7E}" presName="hierRoot2" presStyleCnt="0">
        <dgm:presLayoutVars>
          <dgm:hierBranch val="init"/>
        </dgm:presLayoutVars>
      </dgm:prSet>
      <dgm:spPr/>
    </dgm:pt>
    <dgm:pt modelId="{0F24D750-7387-43BD-8E6B-1B02F232113C}" type="pres">
      <dgm:prSet presAssocID="{8FCC7347-2402-4097-9F80-EB70F258BB7E}" presName="rootComposite" presStyleCnt="0"/>
      <dgm:spPr/>
    </dgm:pt>
    <dgm:pt modelId="{A6A07946-1B1B-4268-9328-F72E3CE266EB}" type="pres">
      <dgm:prSet presAssocID="{8FCC7347-2402-4097-9F80-EB70F258BB7E}" presName="rootText" presStyleLbl="node3" presStyleIdx="5" presStyleCnt="6" custScaleX="150100" custLinFactNeighborX="55445" custLinFactNeighborY="-4074">
        <dgm:presLayoutVars>
          <dgm:chPref val="3"/>
        </dgm:presLayoutVars>
      </dgm:prSet>
      <dgm:spPr/>
      <dgm:t>
        <a:bodyPr/>
        <a:lstStyle/>
        <a:p>
          <a:endParaRPr lang="en-US"/>
        </a:p>
      </dgm:t>
    </dgm:pt>
    <dgm:pt modelId="{345F07D3-832F-4AA9-901E-3223BB643EB7}" type="pres">
      <dgm:prSet presAssocID="{8FCC7347-2402-4097-9F80-EB70F258BB7E}" presName="rootConnector" presStyleLbl="node3" presStyleIdx="5" presStyleCnt="6"/>
      <dgm:spPr/>
      <dgm:t>
        <a:bodyPr/>
        <a:lstStyle/>
        <a:p>
          <a:endParaRPr lang="en-US"/>
        </a:p>
      </dgm:t>
    </dgm:pt>
    <dgm:pt modelId="{F176A1E2-C306-48A3-983A-8AADCE7A4255}" type="pres">
      <dgm:prSet presAssocID="{8FCC7347-2402-4097-9F80-EB70F258BB7E}" presName="hierChild4" presStyleCnt="0"/>
      <dgm:spPr/>
    </dgm:pt>
    <dgm:pt modelId="{7A698BBA-915C-463E-AA1D-DF15B00FD040}" type="pres">
      <dgm:prSet presAssocID="{8FCC7347-2402-4097-9F80-EB70F258BB7E}" presName="hierChild5" presStyleCnt="0"/>
      <dgm:spPr/>
    </dgm:pt>
    <dgm:pt modelId="{A1BAB956-321D-432C-94CF-6522686B4CE6}" type="pres">
      <dgm:prSet presAssocID="{050D4AA8-B2DD-40DE-AA35-6367841E6F2B}" presName="hierChild5" presStyleCnt="0"/>
      <dgm:spPr/>
    </dgm:pt>
    <dgm:pt modelId="{FBA7ECB3-FF87-4531-BAE2-024F883153C3}" type="pres">
      <dgm:prSet presAssocID="{A671DFC4-D6E7-453C-89B0-B069CCB1F5E2}" presName="hierChild3" presStyleCnt="0"/>
      <dgm:spPr/>
    </dgm:pt>
  </dgm:ptLst>
  <dgm:cxnLst>
    <dgm:cxn modelId="{0586607B-B595-4DCC-BA17-DD8D06C83A0B}" srcId="{158BC509-40CD-4707-BA09-85A8963793AA}" destId="{340DF902-7613-495E-8392-A67E2270CF89}" srcOrd="0" destOrd="0" parTransId="{EA52B45A-0C1F-44E9-8821-D308BCDED5B5}" sibTransId="{2E01EC46-6844-44FA-BCC0-B4B1EE8A4770}"/>
    <dgm:cxn modelId="{28147FF1-18C0-4CEF-A608-806AE208F0C6}" type="presOf" srcId="{84FAC127-D2F9-48CE-B94F-8ACF4B044A1A}" destId="{EF1CFCB5-0802-48DA-9948-F11157660F46}" srcOrd="1" destOrd="0" presId="urn:microsoft.com/office/officeart/2005/8/layout/orgChart1"/>
    <dgm:cxn modelId="{22164B83-342D-4292-8DD2-6E6389BAE163}" type="presOf" srcId="{C3C5C8BE-B161-408D-A3C3-78B5AD480E72}" destId="{3A9FFB0C-7762-4E80-874D-6D14CF52E93B}" srcOrd="1" destOrd="0" presId="urn:microsoft.com/office/officeart/2005/8/layout/orgChart1"/>
    <dgm:cxn modelId="{752673D5-32E5-47D2-A2E4-D71318983BBC}" type="presOf" srcId="{158BC509-40CD-4707-BA09-85A8963793AA}" destId="{4DE85D77-4C3C-4C7D-806A-DD4568C0841A}" srcOrd="0" destOrd="0" presId="urn:microsoft.com/office/officeart/2005/8/layout/orgChart1"/>
    <dgm:cxn modelId="{E228883E-B5D6-43C4-A837-CE91AF58F1D6}" type="presOf" srcId="{5FB4BAB8-FA30-4C82-AA0F-341911D04BF6}" destId="{CF209B97-A6A4-4D6D-9AFF-0EA3ABE2D8FB}" srcOrd="1" destOrd="0" presId="urn:microsoft.com/office/officeart/2005/8/layout/orgChart1"/>
    <dgm:cxn modelId="{48838432-6226-4A0F-AFEF-A43C744EAB2F}" type="presOf" srcId="{6D54A1CB-EE79-4A7B-9806-4432EC3EFEE7}" destId="{B91AAF0E-D78E-4C77-AA12-94A3FE750DAA}" srcOrd="0" destOrd="0" presId="urn:microsoft.com/office/officeart/2005/8/layout/orgChart1"/>
    <dgm:cxn modelId="{43265E23-93B6-45AF-A6CC-17D5098B5066}" srcId="{158BC509-40CD-4707-BA09-85A8963793AA}" destId="{5FB4BAB8-FA30-4C82-AA0F-341911D04BF6}" srcOrd="1" destOrd="0" parTransId="{34F6DE73-A5B8-4793-930B-E7EC3240D901}" sibTransId="{D2B22101-2E3B-4E49-A344-4CAF26C5FE15}"/>
    <dgm:cxn modelId="{90CCD230-F876-4141-A868-CE1ECC10F0BA}" srcId="{A671DFC4-D6E7-453C-89B0-B069CCB1F5E2}" destId="{158BC509-40CD-4707-BA09-85A8963793AA}" srcOrd="0" destOrd="0" parTransId="{10160E0F-F1C4-473A-8928-F9E07BE32B1E}" sibTransId="{A29B976A-6EF1-4463-B9C3-BB1FAB84BA17}"/>
    <dgm:cxn modelId="{32FC8583-A6B0-4866-B2E3-BB39F7C8E35C}" type="presOf" srcId="{158BC509-40CD-4707-BA09-85A8963793AA}" destId="{0CF70F40-4A63-462F-A587-6FA035843722}" srcOrd="1" destOrd="0" presId="urn:microsoft.com/office/officeart/2005/8/layout/orgChart1"/>
    <dgm:cxn modelId="{FC2852E7-1C4E-425B-95AD-8779EFB2B67B}" srcId="{C3C5C8BE-B161-408D-A3C3-78B5AD480E72}" destId="{84685376-19E2-47F5-82C5-5FF33095360C}" srcOrd="0" destOrd="0" parTransId="{34A25ED2-9F3A-477A-BC1C-CBFED5755152}" sibTransId="{D90CAAA4-129F-4BFB-9B70-DFDB3AB5FD20}"/>
    <dgm:cxn modelId="{6FB5014B-F557-48B2-874D-039B9C311309}" type="presOf" srcId="{34A25ED2-9F3A-477A-BC1C-CBFED5755152}" destId="{786711F5-75A0-4535-8ADD-E564FA7F4B55}" srcOrd="0" destOrd="0" presId="urn:microsoft.com/office/officeart/2005/8/layout/orgChart1"/>
    <dgm:cxn modelId="{7DCC0200-7754-48AA-978D-9208158CFB88}" srcId="{050D4AA8-B2DD-40DE-AA35-6367841E6F2B}" destId="{84FAC127-D2F9-48CE-B94F-8ACF4B044A1A}" srcOrd="0" destOrd="0" parTransId="{01F0D8E7-4FB1-4FCF-AD82-49409CC0C2BD}" sibTransId="{A093638B-B1B0-4444-876D-DF8196F4CDC8}"/>
    <dgm:cxn modelId="{32023525-B94A-445E-81B1-090CE310DE83}" type="presOf" srcId="{01F0D8E7-4FB1-4FCF-AD82-49409CC0C2BD}" destId="{047CAA2D-F987-4DA3-9461-4EB61E564FF1}" srcOrd="0" destOrd="0" presId="urn:microsoft.com/office/officeart/2005/8/layout/orgChart1"/>
    <dgm:cxn modelId="{1540FD81-8FF1-4201-888E-8A1C0A503932}" srcId="{A671DFC4-D6E7-453C-89B0-B069CCB1F5E2}" destId="{050D4AA8-B2DD-40DE-AA35-6367841E6F2B}" srcOrd="2" destOrd="0" parTransId="{6D54A1CB-EE79-4A7B-9806-4432EC3EFEE7}" sibTransId="{1E0162BB-4D36-4187-A943-DB65C0134D2A}"/>
    <dgm:cxn modelId="{B016A777-4BFE-43C2-9715-A8EBA3751DAA}" type="presOf" srcId="{51B4E6FD-A498-46F0-B2D7-10E9366A0580}" destId="{96F0257B-92B6-4FCB-9737-0A7F05F491FB}" srcOrd="0" destOrd="0" presId="urn:microsoft.com/office/officeart/2005/8/layout/orgChart1"/>
    <dgm:cxn modelId="{6A275B81-212B-44E6-A29B-169A19186DB0}" type="presOf" srcId="{340DF902-7613-495E-8392-A67E2270CF89}" destId="{D27326F2-9123-4893-BBAD-266C3B495E52}" srcOrd="1" destOrd="0" presId="urn:microsoft.com/office/officeart/2005/8/layout/orgChart1"/>
    <dgm:cxn modelId="{57FFB500-EC30-4575-ACD4-5D350987D7DB}" type="presOf" srcId="{EF38CDEB-D1A6-4EDA-9452-E4F3AB679834}" destId="{0B411570-FE27-40FD-A015-65CDEB5BEC94}" srcOrd="0" destOrd="0" presId="urn:microsoft.com/office/officeart/2005/8/layout/orgChart1"/>
    <dgm:cxn modelId="{640F8CB2-CA2C-4B73-848A-C3B53D91F255}" srcId="{050D4AA8-B2DD-40DE-AA35-6367841E6F2B}" destId="{8FCC7347-2402-4097-9F80-EB70F258BB7E}" srcOrd="1" destOrd="0" parTransId="{EF38CDEB-D1A6-4EDA-9452-E4F3AB679834}" sibTransId="{51EB88D4-5408-48EA-A50E-0B0B6EA03262}"/>
    <dgm:cxn modelId="{F2DC890D-9E99-46EB-85E3-42A88CED41A7}" type="presOf" srcId="{84685376-19E2-47F5-82C5-5FF33095360C}" destId="{3696F30F-8DE1-434B-85DB-93EE9F01CC66}" srcOrd="1" destOrd="0" presId="urn:microsoft.com/office/officeart/2005/8/layout/orgChart1"/>
    <dgm:cxn modelId="{AD95AD10-9C19-49B2-B283-D36501713616}" type="presOf" srcId="{E43E8F96-94CB-4F15-B9DE-8CB3DDDCE57E}" destId="{FB3DC8B9-4F3B-4FE0-9A48-3DE7D1A90CBC}" srcOrd="0" destOrd="0" presId="urn:microsoft.com/office/officeart/2005/8/layout/orgChart1"/>
    <dgm:cxn modelId="{A5C10670-F2B7-4E3B-A136-4360E02C9BBA}" type="presOf" srcId="{34F6DE73-A5B8-4793-930B-E7EC3240D901}" destId="{5B7FAFC6-CBD7-4FC0-ABF9-D814525743BA}" srcOrd="0" destOrd="0" presId="urn:microsoft.com/office/officeart/2005/8/layout/orgChart1"/>
    <dgm:cxn modelId="{60867F9B-C3DC-47FD-8C14-9CAA3C4079EF}" srcId="{A671DFC4-D6E7-453C-89B0-B069CCB1F5E2}" destId="{C3C5C8BE-B161-408D-A3C3-78B5AD480E72}" srcOrd="1" destOrd="0" parTransId="{9F47DEF2-8E7C-4815-A8E8-F0310FB90D85}" sibTransId="{2C393C24-E1E7-4FE6-A73D-8FDCA4C0CD1E}"/>
    <dgm:cxn modelId="{56CFED6A-3D47-4978-8E08-6F808A78033B}" type="presOf" srcId="{A671DFC4-D6E7-453C-89B0-B069CCB1F5E2}" destId="{A169B3C4-2B4C-46DC-8AFE-E5AB6041585C}" srcOrd="0" destOrd="0" presId="urn:microsoft.com/office/officeart/2005/8/layout/orgChart1"/>
    <dgm:cxn modelId="{3B66B2E8-4CA6-4606-9934-2433DDFCC94D}" type="presOf" srcId="{9F47DEF2-8E7C-4815-A8E8-F0310FB90D85}" destId="{850E09E7-691E-402D-A906-499AE0C078A4}" srcOrd="0" destOrd="0" presId="urn:microsoft.com/office/officeart/2005/8/layout/orgChart1"/>
    <dgm:cxn modelId="{41BB6BF0-F2AA-41E3-A921-F8B453A8D611}" type="presOf" srcId="{5FB4BAB8-FA30-4C82-AA0F-341911D04BF6}" destId="{DC137AE4-A7AF-4C9C-8ABF-85DADB544C52}" srcOrd="0" destOrd="0" presId="urn:microsoft.com/office/officeart/2005/8/layout/orgChart1"/>
    <dgm:cxn modelId="{B3D15B23-CAEC-4B66-BA2D-AFEE591E5137}" srcId="{51B4E6FD-A498-46F0-B2D7-10E9366A0580}" destId="{A671DFC4-D6E7-453C-89B0-B069CCB1F5E2}" srcOrd="0" destOrd="0" parTransId="{0CBFF860-6F53-4B48-A467-8942E6DE217E}" sibTransId="{A3E24F4F-139B-4D71-B2CD-59F9B0359628}"/>
    <dgm:cxn modelId="{5473CB3B-FA4E-4E73-8CB3-F73F760D223C}" type="presOf" srcId="{050D4AA8-B2DD-40DE-AA35-6367841E6F2B}" destId="{F990F1B5-F18F-44D6-80DA-BFE7A01DDE66}" srcOrd="0" destOrd="0" presId="urn:microsoft.com/office/officeart/2005/8/layout/orgChart1"/>
    <dgm:cxn modelId="{74906028-32D4-425B-B438-CA22395DEB7E}" type="presOf" srcId="{9D6B9A2A-8E6F-4470-A21F-283538F502F7}" destId="{581059ED-0F93-41FA-8754-6B2CBBEFF087}" srcOrd="0" destOrd="0" presId="urn:microsoft.com/office/officeart/2005/8/layout/orgChart1"/>
    <dgm:cxn modelId="{E6285153-34FF-4F39-B55D-7ACC1C1A31A5}" type="presOf" srcId="{8FCC7347-2402-4097-9F80-EB70F258BB7E}" destId="{345F07D3-832F-4AA9-901E-3223BB643EB7}" srcOrd="1" destOrd="0" presId="urn:microsoft.com/office/officeart/2005/8/layout/orgChart1"/>
    <dgm:cxn modelId="{A93C17ED-EF48-49E7-A82F-35DB30B11244}" srcId="{158BC509-40CD-4707-BA09-85A8963793AA}" destId="{9D6B9A2A-8E6F-4470-A21F-283538F502F7}" srcOrd="2" destOrd="0" parTransId="{E43E8F96-94CB-4F15-B9DE-8CB3DDDCE57E}" sibTransId="{1EB2E3DD-CA23-42EF-B737-DE9F5D18042C}"/>
    <dgm:cxn modelId="{C2A47C37-F325-48B6-817C-4B003E09057D}" type="presOf" srcId="{C3C5C8BE-B161-408D-A3C3-78B5AD480E72}" destId="{7D6638E6-1FFF-4EFF-8788-DCB015572CDE}" srcOrd="0" destOrd="0" presId="urn:microsoft.com/office/officeart/2005/8/layout/orgChart1"/>
    <dgm:cxn modelId="{A4106CA4-2E5E-4A93-81DC-46D8BBA6F602}" type="presOf" srcId="{84685376-19E2-47F5-82C5-5FF33095360C}" destId="{54AD802D-3C14-4D1F-A416-F54BB8CA1265}" srcOrd="0" destOrd="0" presId="urn:microsoft.com/office/officeart/2005/8/layout/orgChart1"/>
    <dgm:cxn modelId="{6BCE95A2-33C4-4860-9B74-CDFA7232597D}" type="presOf" srcId="{A671DFC4-D6E7-453C-89B0-B069CCB1F5E2}" destId="{3CCA066C-0D28-4406-AB8E-9279FD307130}" srcOrd="1" destOrd="0" presId="urn:microsoft.com/office/officeart/2005/8/layout/orgChart1"/>
    <dgm:cxn modelId="{C8FB900A-E2A9-4F96-9E9F-9BCADB35F55E}" type="presOf" srcId="{340DF902-7613-495E-8392-A67E2270CF89}" destId="{92045B88-14CF-425F-B90E-9EA3A00C0090}" srcOrd="0" destOrd="0" presId="urn:microsoft.com/office/officeart/2005/8/layout/orgChart1"/>
    <dgm:cxn modelId="{96A9293A-9FF3-40C3-A8AD-19D26E63DBB0}" type="presOf" srcId="{10160E0F-F1C4-473A-8928-F9E07BE32B1E}" destId="{C8F8BA56-A094-4BE8-A1DF-0BC8D3B808DB}" srcOrd="0" destOrd="0" presId="urn:microsoft.com/office/officeart/2005/8/layout/orgChart1"/>
    <dgm:cxn modelId="{9DAF85B2-D608-4B60-A4CC-5BB5AE6F571F}" type="presOf" srcId="{050D4AA8-B2DD-40DE-AA35-6367841E6F2B}" destId="{9491DE66-DDE0-479D-A9F7-FCBE217434AF}" srcOrd="1" destOrd="0" presId="urn:microsoft.com/office/officeart/2005/8/layout/orgChart1"/>
    <dgm:cxn modelId="{CF29BBCF-7BF5-405E-8685-B393FA080A66}" type="presOf" srcId="{EA52B45A-0C1F-44E9-8821-D308BCDED5B5}" destId="{81563936-9D5E-4464-BECC-917C73445179}" srcOrd="0" destOrd="0" presId="urn:microsoft.com/office/officeart/2005/8/layout/orgChart1"/>
    <dgm:cxn modelId="{6FAA4BB7-72D7-4A09-9C7F-D279E3485A6C}" type="presOf" srcId="{9D6B9A2A-8E6F-4470-A21F-283538F502F7}" destId="{FE857E39-2047-453E-9FDE-0381D5513E57}" srcOrd="1" destOrd="0" presId="urn:microsoft.com/office/officeart/2005/8/layout/orgChart1"/>
    <dgm:cxn modelId="{CAF47A51-3EAC-490E-BDAC-FB01C2DDA91D}" type="presOf" srcId="{8FCC7347-2402-4097-9F80-EB70F258BB7E}" destId="{A6A07946-1B1B-4268-9328-F72E3CE266EB}" srcOrd="0" destOrd="0" presId="urn:microsoft.com/office/officeart/2005/8/layout/orgChart1"/>
    <dgm:cxn modelId="{7CCB5438-8E20-4BD8-9ECE-569127077EBC}" type="presOf" srcId="{84FAC127-D2F9-48CE-B94F-8ACF4B044A1A}" destId="{B115DC2A-56A1-4684-ACEC-12F6D3D82BF7}" srcOrd="0" destOrd="0" presId="urn:microsoft.com/office/officeart/2005/8/layout/orgChart1"/>
    <dgm:cxn modelId="{95F524B1-B293-4C39-A4C0-C7C6933F977F}" type="presParOf" srcId="{96F0257B-92B6-4FCB-9737-0A7F05F491FB}" destId="{46C90E77-D3B6-4D9C-B7DC-3CC2DD1FA550}" srcOrd="0" destOrd="0" presId="urn:microsoft.com/office/officeart/2005/8/layout/orgChart1"/>
    <dgm:cxn modelId="{A2141D10-F5C4-4143-84EE-3A50B544598F}" type="presParOf" srcId="{46C90E77-D3B6-4D9C-B7DC-3CC2DD1FA550}" destId="{5AB0B28D-4107-456D-B777-21E91D48FF4A}" srcOrd="0" destOrd="0" presId="urn:microsoft.com/office/officeart/2005/8/layout/orgChart1"/>
    <dgm:cxn modelId="{7340CDCC-AB95-4DC4-B016-56DB7684185E}" type="presParOf" srcId="{5AB0B28D-4107-456D-B777-21E91D48FF4A}" destId="{A169B3C4-2B4C-46DC-8AFE-E5AB6041585C}" srcOrd="0" destOrd="0" presId="urn:microsoft.com/office/officeart/2005/8/layout/orgChart1"/>
    <dgm:cxn modelId="{B7E48579-926F-4C52-93CD-C04536ECEC62}" type="presParOf" srcId="{5AB0B28D-4107-456D-B777-21E91D48FF4A}" destId="{3CCA066C-0D28-4406-AB8E-9279FD307130}" srcOrd="1" destOrd="0" presId="urn:microsoft.com/office/officeart/2005/8/layout/orgChart1"/>
    <dgm:cxn modelId="{F786070C-381A-4A9C-A727-C6821EC7D76D}" type="presParOf" srcId="{46C90E77-D3B6-4D9C-B7DC-3CC2DD1FA550}" destId="{A777B5FA-06D3-4A28-BC03-6E8EAE285D54}" srcOrd="1" destOrd="0" presId="urn:microsoft.com/office/officeart/2005/8/layout/orgChart1"/>
    <dgm:cxn modelId="{01E7497F-78E1-4169-B7F2-2F7B46238A18}" type="presParOf" srcId="{A777B5FA-06D3-4A28-BC03-6E8EAE285D54}" destId="{C8F8BA56-A094-4BE8-A1DF-0BC8D3B808DB}" srcOrd="0" destOrd="0" presId="urn:microsoft.com/office/officeart/2005/8/layout/orgChart1"/>
    <dgm:cxn modelId="{2FD7F5D0-99BD-4DC6-B423-882A366B26D9}" type="presParOf" srcId="{A777B5FA-06D3-4A28-BC03-6E8EAE285D54}" destId="{DB745C9F-11A1-432A-A7A2-906D3E378002}" srcOrd="1" destOrd="0" presId="urn:microsoft.com/office/officeart/2005/8/layout/orgChart1"/>
    <dgm:cxn modelId="{0A5B353C-C022-462E-89C2-A5E3CE0943AC}" type="presParOf" srcId="{DB745C9F-11A1-432A-A7A2-906D3E378002}" destId="{3C377FAA-CAE7-49ED-997D-AD4D4E5DCD33}" srcOrd="0" destOrd="0" presId="urn:microsoft.com/office/officeart/2005/8/layout/orgChart1"/>
    <dgm:cxn modelId="{3C3B8B26-782F-4002-A9F0-976FA3A5091C}" type="presParOf" srcId="{3C377FAA-CAE7-49ED-997D-AD4D4E5DCD33}" destId="{4DE85D77-4C3C-4C7D-806A-DD4568C0841A}" srcOrd="0" destOrd="0" presId="urn:microsoft.com/office/officeart/2005/8/layout/orgChart1"/>
    <dgm:cxn modelId="{E6F48AB9-EDF9-401A-B845-E3B81F23F600}" type="presParOf" srcId="{3C377FAA-CAE7-49ED-997D-AD4D4E5DCD33}" destId="{0CF70F40-4A63-462F-A587-6FA035843722}" srcOrd="1" destOrd="0" presId="urn:microsoft.com/office/officeart/2005/8/layout/orgChart1"/>
    <dgm:cxn modelId="{8A6DD588-379A-4654-8A5D-A75D26F6429F}" type="presParOf" srcId="{DB745C9F-11A1-432A-A7A2-906D3E378002}" destId="{DCCE1B7A-25A8-472D-A179-57786316D6E4}" srcOrd="1" destOrd="0" presId="urn:microsoft.com/office/officeart/2005/8/layout/orgChart1"/>
    <dgm:cxn modelId="{6F3A2A34-0C5A-4879-8868-41DCDC3A9ACE}" type="presParOf" srcId="{DCCE1B7A-25A8-472D-A179-57786316D6E4}" destId="{81563936-9D5E-4464-BECC-917C73445179}" srcOrd="0" destOrd="0" presId="urn:microsoft.com/office/officeart/2005/8/layout/orgChart1"/>
    <dgm:cxn modelId="{5748F27C-29C5-4B58-866C-B995466D3B72}" type="presParOf" srcId="{DCCE1B7A-25A8-472D-A179-57786316D6E4}" destId="{B91DE051-7C3A-4461-A3F8-6818F377C28B}" srcOrd="1" destOrd="0" presId="urn:microsoft.com/office/officeart/2005/8/layout/orgChart1"/>
    <dgm:cxn modelId="{657DAEE9-28E7-4D64-B6EC-C2DB0F8219A9}" type="presParOf" srcId="{B91DE051-7C3A-4461-A3F8-6818F377C28B}" destId="{E251AC2F-EDC8-4CBB-8885-14EA1424075F}" srcOrd="0" destOrd="0" presId="urn:microsoft.com/office/officeart/2005/8/layout/orgChart1"/>
    <dgm:cxn modelId="{38DD5254-1049-4511-8410-6141FFF4C394}" type="presParOf" srcId="{E251AC2F-EDC8-4CBB-8885-14EA1424075F}" destId="{92045B88-14CF-425F-B90E-9EA3A00C0090}" srcOrd="0" destOrd="0" presId="urn:microsoft.com/office/officeart/2005/8/layout/orgChart1"/>
    <dgm:cxn modelId="{8474F819-E691-4CD3-BB0E-D4A2BEC7F762}" type="presParOf" srcId="{E251AC2F-EDC8-4CBB-8885-14EA1424075F}" destId="{D27326F2-9123-4893-BBAD-266C3B495E52}" srcOrd="1" destOrd="0" presId="urn:microsoft.com/office/officeart/2005/8/layout/orgChart1"/>
    <dgm:cxn modelId="{FCB1C36B-F855-46AD-8E6E-F5779EBCF21E}" type="presParOf" srcId="{B91DE051-7C3A-4461-A3F8-6818F377C28B}" destId="{1B1A9E73-5CB6-4F33-B31C-3C95065D700F}" srcOrd="1" destOrd="0" presId="urn:microsoft.com/office/officeart/2005/8/layout/orgChart1"/>
    <dgm:cxn modelId="{5F40F912-5070-4C36-9BF9-D471E273B808}" type="presParOf" srcId="{B91DE051-7C3A-4461-A3F8-6818F377C28B}" destId="{F4F54D51-8964-48EB-984F-0B00ACFC4BF5}" srcOrd="2" destOrd="0" presId="urn:microsoft.com/office/officeart/2005/8/layout/orgChart1"/>
    <dgm:cxn modelId="{A0AA3169-72F4-42A3-B12E-F17A6AE8F04D}" type="presParOf" srcId="{DCCE1B7A-25A8-472D-A179-57786316D6E4}" destId="{5B7FAFC6-CBD7-4FC0-ABF9-D814525743BA}" srcOrd="2" destOrd="0" presId="urn:microsoft.com/office/officeart/2005/8/layout/orgChart1"/>
    <dgm:cxn modelId="{C669920D-6589-4636-B231-C3CABB4A71EF}" type="presParOf" srcId="{DCCE1B7A-25A8-472D-A179-57786316D6E4}" destId="{95CAC8C8-3DFB-4D9A-886E-A4D29372B7AC}" srcOrd="3" destOrd="0" presId="urn:microsoft.com/office/officeart/2005/8/layout/orgChart1"/>
    <dgm:cxn modelId="{92F068EF-95E1-4D1F-91EA-8E706EA7841E}" type="presParOf" srcId="{95CAC8C8-3DFB-4D9A-886E-A4D29372B7AC}" destId="{AA01EC3F-231A-4171-86FE-C9F5AA6356CF}" srcOrd="0" destOrd="0" presId="urn:microsoft.com/office/officeart/2005/8/layout/orgChart1"/>
    <dgm:cxn modelId="{174640E6-F299-4EC5-B2FC-0FFEC19E5A10}" type="presParOf" srcId="{AA01EC3F-231A-4171-86FE-C9F5AA6356CF}" destId="{DC137AE4-A7AF-4C9C-8ABF-85DADB544C52}" srcOrd="0" destOrd="0" presId="urn:microsoft.com/office/officeart/2005/8/layout/orgChart1"/>
    <dgm:cxn modelId="{42D3E837-7E3C-4027-A5DA-D026B6E1C200}" type="presParOf" srcId="{AA01EC3F-231A-4171-86FE-C9F5AA6356CF}" destId="{CF209B97-A6A4-4D6D-9AFF-0EA3ABE2D8FB}" srcOrd="1" destOrd="0" presId="urn:microsoft.com/office/officeart/2005/8/layout/orgChart1"/>
    <dgm:cxn modelId="{D0A57775-9E13-4037-B72A-1FF3A4ADE263}" type="presParOf" srcId="{95CAC8C8-3DFB-4D9A-886E-A4D29372B7AC}" destId="{3A0C9303-7FCD-4F8A-A17D-A227FD8388C4}" srcOrd="1" destOrd="0" presId="urn:microsoft.com/office/officeart/2005/8/layout/orgChart1"/>
    <dgm:cxn modelId="{A5DFB69E-783C-4A71-8D60-89F94D5EE3A0}" type="presParOf" srcId="{95CAC8C8-3DFB-4D9A-886E-A4D29372B7AC}" destId="{A64B496B-CD24-493B-9AE4-808BACC2250E}" srcOrd="2" destOrd="0" presId="urn:microsoft.com/office/officeart/2005/8/layout/orgChart1"/>
    <dgm:cxn modelId="{F3F63F5C-E727-4920-B12E-68BE0F40284D}" type="presParOf" srcId="{DCCE1B7A-25A8-472D-A179-57786316D6E4}" destId="{FB3DC8B9-4F3B-4FE0-9A48-3DE7D1A90CBC}" srcOrd="4" destOrd="0" presId="urn:microsoft.com/office/officeart/2005/8/layout/orgChart1"/>
    <dgm:cxn modelId="{E0D2E7F7-87E2-4535-A2D9-CC79D6CD357D}" type="presParOf" srcId="{DCCE1B7A-25A8-472D-A179-57786316D6E4}" destId="{A7F56374-2CA8-4E56-8299-2DA71C896B17}" srcOrd="5" destOrd="0" presId="urn:microsoft.com/office/officeart/2005/8/layout/orgChart1"/>
    <dgm:cxn modelId="{A51700EB-8467-470C-931B-D90EC4AF1D01}" type="presParOf" srcId="{A7F56374-2CA8-4E56-8299-2DA71C896B17}" destId="{1713619A-33F2-41A2-BA17-D5F355FEEA1A}" srcOrd="0" destOrd="0" presId="urn:microsoft.com/office/officeart/2005/8/layout/orgChart1"/>
    <dgm:cxn modelId="{14C95BB9-7701-4F19-9925-D554A687E870}" type="presParOf" srcId="{1713619A-33F2-41A2-BA17-D5F355FEEA1A}" destId="{581059ED-0F93-41FA-8754-6B2CBBEFF087}" srcOrd="0" destOrd="0" presId="urn:microsoft.com/office/officeart/2005/8/layout/orgChart1"/>
    <dgm:cxn modelId="{79DFD0B2-6CCA-4D7B-81DD-D9B099B12608}" type="presParOf" srcId="{1713619A-33F2-41A2-BA17-D5F355FEEA1A}" destId="{FE857E39-2047-453E-9FDE-0381D5513E57}" srcOrd="1" destOrd="0" presId="urn:microsoft.com/office/officeart/2005/8/layout/orgChart1"/>
    <dgm:cxn modelId="{8B653A4D-F9B1-456C-960D-22C2AB4D9613}" type="presParOf" srcId="{A7F56374-2CA8-4E56-8299-2DA71C896B17}" destId="{5F8E3401-F040-40BC-8F4B-DA54436F70CB}" srcOrd="1" destOrd="0" presId="urn:microsoft.com/office/officeart/2005/8/layout/orgChart1"/>
    <dgm:cxn modelId="{C692E6EE-EFE6-4C87-90DB-129A04EC4F4F}" type="presParOf" srcId="{A7F56374-2CA8-4E56-8299-2DA71C896B17}" destId="{5F075793-C330-4FB1-AE92-26D73AEB117F}" srcOrd="2" destOrd="0" presId="urn:microsoft.com/office/officeart/2005/8/layout/orgChart1"/>
    <dgm:cxn modelId="{2B6918C5-AD0E-4A1C-A87E-31FBBD9A27F7}" type="presParOf" srcId="{DB745C9F-11A1-432A-A7A2-906D3E378002}" destId="{DB3104F4-F5F6-4DCF-9FF8-39BBDB18DA8B}" srcOrd="2" destOrd="0" presId="urn:microsoft.com/office/officeart/2005/8/layout/orgChart1"/>
    <dgm:cxn modelId="{DED6407A-8A9C-426E-8556-33B8B162444C}" type="presParOf" srcId="{A777B5FA-06D3-4A28-BC03-6E8EAE285D54}" destId="{850E09E7-691E-402D-A906-499AE0C078A4}" srcOrd="2" destOrd="0" presId="urn:microsoft.com/office/officeart/2005/8/layout/orgChart1"/>
    <dgm:cxn modelId="{5659A940-B1F6-406D-A9A2-E8FB718DC1E7}" type="presParOf" srcId="{A777B5FA-06D3-4A28-BC03-6E8EAE285D54}" destId="{96D0E5FC-5210-4324-BEB9-68CA808D93A2}" srcOrd="3" destOrd="0" presId="urn:microsoft.com/office/officeart/2005/8/layout/orgChart1"/>
    <dgm:cxn modelId="{73D178DA-4F9A-4682-A19E-49F570994433}" type="presParOf" srcId="{96D0E5FC-5210-4324-BEB9-68CA808D93A2}" destId="{6D227CC0-72D4-4547-88AE-7F59168731FA}" srcOrd="0" destOrd="0" presId="urn:microsoft.com/office/officeart/2005/8/layout/orgChart1"/>
    <dgm:cxn modelId="{BCEBEFF2-CB8B-4624-8E9B-941C2A0EEDC5}" type="presParOf" srcId="{6D227CC0-72D4-4547-88AE-7F59168731FA}" destId="{7D6638E6-1FFF-4EFF-8788-DCB015572CDE}" srcOrd="0" destOrd="0" presId="urn:microsoft.com/office/officeart/2005/8/layout/orgChart1"/>
    <dgm:cxn modelId="{04F49E8A-040A-4008-AC2B-AB1F9F603531}" type="presParOf" srcId="{6D227CC0-72D4-4547-88AE-7F59168731FA}" destId="{3A9FFB0C-7762-4E80-874D-6D14CF52E93B}" srcOrd="1" destOrd="0" presId="urn:microsoft.com/office/officeart/2005/8/layout/orgChart1"/>
    <dgm:cxn modelId="{F1607C2E-7C95-43E7-A195-6E9DFE079AE8}" type="presParOf" srcId="{96D0E5FC-5210-4324-BEB9-68CA808D93A2}" destId="{F2AE77C2-549B-44BF-AFB7-B2309DF6D396}" srcOrd="1" destOrd="0" presId="urn:microsoft.com/office/officeart/2005/8/layout/orgChart1"/>
    <dgm:cxn modelId="{C3535EEE-F9B4-498F-99AC-7E10F88F15F6}" type="presParOf" srcId="{F2AE77C2-549B-44BF-AFB7-B2309DF6D396}" destId="{786711F5-75A0-4535-8ADD-E564FA7F4B55}" srcOrd="0" destOrd="0" presId="urn:microsoft.com/office/officeart/2005/8/layout/orgChart1"/>
    <dgm:cxn modelId="{2D652925-1B81-4AAD-B9BE-26FB95D17890}" type="presParOf" srcId="{F2AE77C2-549B-44BF-AFB7-B2309DF6D396}" destId="{C74C7EE9-3038-4653-A38B-0DBA2CB76AE3}" srcOrd="1" destOrd="0" presId="urn:microsoft.com/office/officeart/2005/8/layout/orgChart1"/>
    <dgm:cxn modelId="{366FB314-2863-4D38-80AD-81C461F3429B}" type="presParOf" srcId="{C74C7EE9-3038-4653-A38B-0DBA2CB76AE3}" destId="{8A12A501-1AAA-4570-86FF-74B2BBACE6DF}" srcOrd="0" destOrd="0" presId="urn:microsoft.com/office/officeart/2005/8/layout/orgChart1"/>
    <dgm:cxn modelId="{8828B861-7FCC-4803-9BD8-38CF53ED6AE3}" type="presParOf" srcId="{8A12A501-1AAA-4570-86FF-74B2BBACE6DF}" destId="{54AD802D-3C14-4D1F-A416-F54BB8CA1265}" srcOrd="0" destOrd="0" presId="urn:microsoft.com/office/officeart/2005/8/layout/orgChart1"/>
    <dgm:cxn modelId="{3BA1881E-6FCC-4956-9D73-83F3DFD8C734}" type="presParOf" srcId="{8A12A501-1AAA-4570-86FF-74B2BBACE6DF}" destId="{3696F30F-8DE1-434B-85DB-93EE9F01CC66}" srcOrd="1" destOrd="0" presId="urn:microsoft.com/office/officeart/2005/8/layout/orgChart1"/>
    <dgm:cxn modelId="{C0E427AF-C5C8-4204-9B1C-0EF824F80563}" type="presParOf" srcId="{C74C7EE9-3038-4653-A38B-0DBA2CB76AE3}" destId="{ACBF73FA-BE70-4759-B47F-DF938AA8F0C0}" srcOrd="1" destOrd="0" presId="urn:microsoft.com/office/officeart/2005/8/layout/orgChart1"/>
    <dgm:cxn modelId="{AC819B7A-1694-436A-9651-7C4D16E56BC4}" type="presParOf" srcId="{C74C7EE9-3038-4653-A38B-0DBA2CB76AE3}" destId="{D302653D-CA8B-4B1D-B757-F1EBD4E8EDD3}" srcOrd="2" destOrd="0" presId="urn:microsoft.com/office/officeart/2005/8/layout/orgChart1"/>
    <dgm:cxn modelId="{019A6F50-F894-431E-AAE4-F00DE2C60493}" type="presParOf" srcId="{96D0E5FC-5210-4324-BEB9-68CA808D93A2}" destId="{4E9E07FD-41F2-403F-B06A-5C6BBABBC057}" srcOrd="2" destOrd="0" presId="urn:microsoft.com/office/officeart/2005/8/layout/orgChart1"/>
    <dgm:cxn modelId="{0E5B4B9A-DACB-4691-A21E-853D6FE9455E}" type="presParOf" srcId="{A777B5FA-06D3-4A28-BC03-6E8EAE285D54}" destId="{B91AAF0E-D78E-4C77-AA12-94A3FE750DAA}" srcOrd="4" destOrd="0" presId="urn:microsoft.com/office/officeart/2005/8/layout/orgChart1"/>
    <dgm:cxn modelId="{2FCCF2CD-657F-47D8-8250-FE5F7460C37E}" type="presParOf" srcId="{A777B5FA-06D3-4A28-BC03-6E8EAE285D54}" destId="{71BAB940-700D-4C0E-A464-49A7741CC8DA}" srcOrd="5" destOrd="0" presId="urn:microsoft.com/office/officeart/2005/8/layout/orgChart1"/>
    <dgm:cxn modelId="{F9DC8DDA-2A2B-4915-9F32-205786D66E70}" type="presParOf" srcId="{71BAB940-700D-4C0E-A464-49A7741CC8DA}" destId="{05CC267A-9261-4C6F-A312-65395CB0B765}" srcOrd="0" destOrd="0" presId="urn:microsoft.com/office/officeart/2005/8/layout/orgChart1"/>
    <dgm:cxn modelId="{5B247C25-94C1-4475-810B-7E333B377CC4}" type="presParOf" srcId="{05CC267A-9261-4C6F-A312-65395CB0B765}" destId="{F990F1B5-F18F-44D6-80DA-BFE7A01DDE66}" srcOrd="0" destOrd="0" presId="urn:microsoft.com/office/officeart/2005/8/layout/orgChart1"/>
    <dgm:cxn modelId="{8A20A779-D235-4418-84F1-371674F38825}" type="presParOf" srcId="{05CC267A-9261-4C6F-A312-65395CB0B765}" destId="{9491DE66-DDE0-479D-A9F7-FCBE217434AF}" srcOrd="1" destOrd="0" presId="urn:microsoft.com/office/officeart/2005/8/layout/orgChart1"/>
    <dgm:cxn modelId="{D8E277FB-9119-4841-A319-AD1DEAE7D0E3}" type="presParOf" srcId="{71BAB940-700D-4C0E-A464-49A7741CC8DA}" destId="{A6E3D286-D97C-4913-881F-CC4086611FCD}" srcOrd="1" destOrd="0" presId="urn:microsoft.com/office/officeart/2005/8/layout/orgChart1"/>
    <dgm:cxn modelId="{568351BB-6742-44CA-94D8-3929507EF689}" type="presParOf" srcId="{A6E3D286-D97C-4913-881F-CC4086611FCD}" destId="{047CAA2D-F987-4DA3-9461-4EB61E564FF1}" srcOrd="0" destOrd="0" presId="urn:microsoft.com/office/officeart/2005/8/layout/orgChart1"/>
    <dgm:cxn modelId="{F2EA8CD4-1772-4B84-AC87-6361150E98F9}" type="presParOf" srcId="{A6E3D286-D97C-4913-881F-CC4086611FCD}" destId="{A0310154-F7AE-483B-9726-8C4731DFC0F7}" srcOrd="1" destOrd="0" presId="urn:microsoft.com/office/officeart/2005/8/layout/orgChart1"/>
    <dgm:cxn modelId="{1AF965B9-1B04-472D-8CB6-0F5E0FD36E22}" type="presParOf" srcId="{A0310154-F7AE-483B-9726-8C4731DFC0F7}" destId="{6519F915-AB1C-4736-ABA0-7823F518DAC4}" srcOrd="0" destOrd="0" presId="urn:microsoft.com/office/officeart/2005/8/layout/orgChart1"/>
    <dgm:cxn modelId="{284184B2-6414-4FAE-9615-E48984BA957B}" type="presParOf" srcId="{6519F915-AB1C-4736-ABA0-7823F518DAC4}" destId="{B115DC2A-56A1-4684-ACEC-12F6D3D82BF7}" srcOrd="0" destOrd="0" presId="urn:microsoft.com/office/officeart/2005/8/layout/orgChart1"/>
    <dgm:cxn modelId="{756B61C5-3074-4601-8926-DF2E9FCBFB1B}" type="presParOf" srcId="{6519F915-AB1C-4736-ABA0-7823F518DAC4}" destId="{EF1CFCB5-0802-48DA-9948-F11157660F46}" srcOrd="1" destOrd="0" presId="urn:microsoft.com/office/officeart/2005/8/layout/orgChart1"/>
    <dgm:cxn modelId="{30F66883-0112-4C97-AEB9-B8FC74EBEFB2}" type="presParOf" srcId="{A0310154-F7AE-483B-9726-8C4731DFC0F7}" destId="{C02A8906-A256-4231-B773-AE4F6F7275F0}" srcOrd="1" destOrd="0" presId="urn:microsoft.com/office/officeart/2005/8/layout/orgChart1"/>
    <dgm:cxn modelId="{4CB98B44-0924-421C-9949-153EF26BE2E2}" type="presParOf" srcId="{A0310154-F7AE-483B-9726-8C4731DFC0F7}" destId="{68312344-4EA8-47B9-996B-0C4EED325C5B}" srcOrd="2" destOrd="0" presId="urn:microsoft.com/office/officeart/2005/8/layout/orgChart1"/>
    <dgm:cxn modelId="{FB39D1F2-4BC2-4244-8E00-4DA69A607016}" type="presParOf" srcId="{A6E3D286-D97C-4913-881F-CC4086611FCD}" destId="{0B411570-FE27-40FD-A015-65CDEB5BEC94}" srcOrd="2" destOrd="0" presId="urn:microsoft.com/office/officeart/2005/8/layout/orgChart1"/>
    <dgm:cxn modelId="{E24EE494-B352-42EE-A5EF-3A283E9AA86E}" type="presParOf" srcId="{A6E3D286-D97C-4913-881F-CC4086611FCD}" destId="{53D8E3E2-6F04-4A36-8F04-05260B361202}" srcOrd="3" destOrd="0" presId="urn:microsoft.com/office/officeart/2005/8/layout/orgChart1"/>
    <dgm:cxn modelId="{0C36640F-75FF-4F6D-93AF-BDA5D591F9D6}" type="presParOf" srcId="{53D8E3E2-6F04-4A36-8F04-05260B361202}" destId="{0F24D750-7387-43BD-8E6B-1B02F232113C}" srcOrd="0" destOrd="0" presId="urn:microsoft.com/office/officeart/2005/8/layout/orgChart1"/>
    <dgm:cxn modelId="{8A01FD57-670E-4C60-AB1F-1AF22EEF0466}" type="presParOf" srcId="{0F24D750-7387-43BD-8E6B-1B02F232113C}" destId="{A6A07946-1B1B-4268-9328-F72E3CE266EB}" srcOrd="0" destOrd="0" presId="urn:microsoft.com/office/officeart/2005/8/layout/orgChart1"/>
    <dgm:cxn modelId="{247C7007-D6FF-452F-A188-CF2BDA5AA369}" type="presParOf" srcId="{0F24D750-7387-43BD-8E6B-1B02F232113C}" destId="{345F07D3-832F-4AA9-901E-3223BB643EB7}" srcOrd="1" destOrd="0" presId="urn:microsoft.com/office/officeart/2005/8/layout/orgChart1"/>
    <dgm:cxn modelId="{777AF95E-1B83-4CA8-BCAE-B70420AA79F7}" type="presParOf" srcId="{53D8E3E2-6F04-4A36-8F04-05260B361202}" destId="{F176A1E2-C306-48A3-983A-8AADCE7A4255}" srcOrd="1" destOrd="0" presId="urn:microsoft.com/office/officeart/2005/8/layout/orgChart1"/>
    <dgm:cxn modelId="{BA71CB6F-79A3-486A-85F4-C1582248F6A7}" type="presParOf" srcId="{53D8E3E2-6F04-4A36-8F04-05260B361202}" destId="{7A698BBA-915C-463E-AA1D-DF15B00FD040}" srcOrd="2" destOrd="0" presId="urn:microsoft.com/office/officeart/2005/8/layout/orgChart1"/>
    <dgm:cxn modelId="{065E4EF2-25E8-4BC5-A568-FEA8804B24D0}" type="presParOf" srcId="{71BAB940-700D-4C0E-A464-49A7741CC8DA}" destId="{A1BAB956-321D-432C-94CF-6522686B4CE6}" srcOrd="2" destOrd="0" presId="urn:microsoft.com/office/officeart/2005/8/layout/orgChart1"/>
    <dgm:cxn modelId="{4F085F95-0912-4633-9CEE-9D2F168DF782}" type="presParOf" srcId="{46C90E77-D3B6-4D9C-B7DC-3CC2DD1FA550}" destId="{FBA7ECB3-FF87-4531-BAE2-024F883153C3}" srcOrd="2" destOrd="0" presId="urn:microsoft.com/office/officeart/2005/8/layout/orgChart1"/>
  </dgm:cxnLst>
  <dgm:bg>
    <a:noFill/>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1B4E6FD-A498-46F0-B2D7-10E9366A0580}" type="doc">
      <dgm:prSet loTypeId="urn:microsoft.com/office/officeart/2005/8/layout/orgChart1" loCatId="hierarchy" qsTypeId="urn:microsoft.com/office/officeart/2005/8/quickstyle/simple5" qsCatId="simple" csTypeId="urn:microsoft.com/office/officeart/2005/8/colors/accent1_2#10" csCatId="accent1" phldr="1"/>
      <dgm:spPr/>
      <dgm:t>
        <a:bodyPr/>
        <a:lstStyle/>
        <a:p>
          <a:endParaRPr lang="en-US"/>
        </a:p>
      </dgm:t>
    </dgm:pt>
    <dgm:pt modelId="{A671DFC4-D6E7-453C-89B0-B069CCB1F5E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0CBFF860-6F53-4B48-A467-8942E6DE217E}" type="parTrans" cxnId="{B3D15B23-CAEC-4B66-BA2D-AFEE591E5137}">
      <dgm:prSet/>
      <dgm:spPr/>
      <dgm:t>
        <a:bodyPr/>
        <a:lstStyle/>
        <a:p>
          <a:endParaRPr lang="en-US" sz="1200" b="0"/>
        </a:p>
      </dgm:t>
    </dgm:pt>
    <dgm:pt modelId="{A3E24F4F-139B-4D71-B2CD-59F9B0359628}" type="sibTrans" cxnId="{B3D15B23-CAEC-4B66-BA2D-AFEE591E5137}">
      <dgm:prSet/>
      <dgm:spPr/>
      <dgm:t>
        <a:bodyPr/>
        <a:lstStyle/>
        <a:p>
          <a:endParaRPr lang="en-US" sz="1200" b="0"/>
        </a:p>
      </dgm:t>
    </dgm:pt>
    <dgm:pt modelId="{158BC509-40CD-4707-BA09-85A8963793AA}">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10160E0F-F1C4-473A-8928-F9E07BE32B1E}" type="parTrans" cxnId="{90CCD230-F876-4141-A868-CE1ECC10F0BA}">
      <dgm:prSet/>
      <dgm:spPr>
        <a:solidFill>
          <a:srgbClr val="0081B9"/>
        </a:solidFill>
        <a:ln>
          <a:solidFill>
            <a:srgbClr val="0081B9"/>
          </a:solidFill>
        </a:ln>
      </dgm:spPr>
      <dgm:t>
        <a:bodyPr/>
        <a:lstStyle/>
        <a:p>
          <a:endParaRPr lang="en-US" sz="1200" b="0"/>
        </a:p>
      </dgm:t>
    </dgm:pt>
    <dgm:pt modelId="{A29B976A-6EF1-4463-B9C3-BB1FAB84BA17}" type="sibTrans" cxnId="{90CCD230-F876-4141-A868-CE1ECC10F0BA}">
      <dgm:prSet/>
      <dgm:spPr/>
      <dgm:t>
        <a:bodyPr/>
        <a:lstStyle/>
        <a:p>
          <a:endParaRPr lang="en-US" sz="1200" b="0"/>
        </a:p>
      </dgm:t>
    </dgm:pt>
    <dgm:pt modelId="{340DF902-7613-495E-8392-A67E2270CF89}">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A52B45A-0C1F-44E9-8821-D308BCDED5B5}" type="parTrans" cxnId="{0586607B-B595-4DCC-BA17-DD8D06C83A0B}">
      <dgm:prSet/>
      <dgm:spPr>
        <a:solidFill>
          <a:srgbClr val="0081B9"/>
        </a:solidFill>
        <a:ln>
          <a:solidFill>
            <a:srgbClr val="0081B9"/>
          </a:solidFill>
        </a:ln>
      </dgm:spPr>
      <dgm:t>
        <a:bodyPr/>
        <a:lstStyle/>
        <a:p>
          <a:endParaRPr lang="en-US" sz="1200" b="0"/>
        </a:p>
      </dgm:t>
    </dgm:pt>
    <dgm:pt modelId="{2E01EC46-6844-44FA-BCC0-B4B1EE8A4770}" type="sibTrans" cxnId="{0586607B-B595-4DCC-BA17-DD8D06C83A0B}">
      <dgm:prSet/>
      <dgm:spPr/>
      <dgm:t>
        <a:bodyPr/>
        <a:lstStyle/>
        <a:p>
          <a:endParaRPr lang="en-US" sz="1200" b="0"/>
        </a:p>
      </dgm:t>
    </dgm:pt>
    <dgm:pt modelId="{5FB4BAB8-FA30-4C82-AA0F-341911D04BF6}">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F6DE73-A5B8-4793-930B-E7EC3240D901}" type="parTrans" cxnId="{43265E23-93B6-45AF-A6CC-17D5098B5066}">
      <dgm:prSet/>
      <dgm:spPr>
        <a:solidFill>
          <a:srgbClr val="0081B9"/>
        </a:solidFill>
        <a:ln>
          <a:solidFill>
            <a:srgbClr val="0081B9"/>
          </a:solidFill>
        </a:ln>
      </dgm:spPr>
      <dgm:t>
        <a:bodyPr/>
        <a:lstStyle/>
        <a:p>
          <a:endParaRPr lang="en-US" sz="1200" b="0"/>
        </a:p>
      </dgm:t>
    </dgm:pt>
    <dgm:pt modelId="{D2B22101-2E3B-4E49-A344-4CAF26C5FE15}" type="sibTrans" cxnId="{43265E23-93B6-45AF-A6CC-17D5098B5066}">
      <dgm:prSet/>
      <dgm:spPr/>
      <dgm:t>
        <a:bodyPr/>
        <a:lstStyle/>
        <a:p>
          <a:endParaRPr lang="en-US" sz="1200" b="0"/>
        </a:p>
      </dgm:t>
    </dgm:pt>
    <dgm:pt modelId="{84685376-19E2-47F5-82C5-5FF33095360C}">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A25ED2-9F3A-477A-BC1C-CBFED5755152}" type="parTrans" cxnId="{FC2852E7-1C4E-425B-95AD-8779EFB2B67B}">
      <dgm:prSet/>
      <dgm:spPr>
        <a:solidFill>
          <a:srgbClr val="0081B9"/>
        </a:solidFill>
        <a:ln>
          <a:solidFill>
            <a:srgbClr val="0081B9"/>
          </a:solidFill>
        </a:ln>
      </dgm:spPr>
      <dgm:t>
        <a:bodyPr/>
        <a:lstStyle/>
        <a:p>
          <a:endParaRPr lang="en-US" sz="1200" b="0"/>
        </a:p>
      </dgm:t>
    </dgm:pt>
    <dgm:pt modelId="{D90CAAA4-129F-4BFB-9B70-DFDB3AB5FD20}" type="sibTrans" cxnId="{FC2852E7-1C4E-425B-95AD-8779EFB2B67B}">
      <dgm:prSet/>
      <dgm:spPr/>
      <dgm:t>
        <a:bodyPr/>
        <a:lstStyle/>
        <a:p>
          <a:endParaRPr lang="en-US" sz="1200" b="0"/>
        </a:p>
      </dgm:t>
    </dgm:pt>
    <dgm:pt modelId="{C3C5C8BE-B161-408D-A3C3-78B5AD480E7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2C393C24-E1E7-4FE6-A73D-8FDCA4C0CD1E}" type="sibTrans" cxnId="{60867F9B-C3DC-47FD-8C14-9CAA3C4079EF}">
      <dgm:prSet/>
      <dgm:spPr/>
      <dgm:t>
        <a:bodyPr/>
        <a:lstStyle/>
        <a:p>
          <a:endParaRPr lang="en-US" sz="1200" b="0"/>
        </a:p>
      </dgm:t>
    </dgm:pt>
    <dgm:pt modelId="{9F47DEF2-8E7C-4815-A8E8-F0310FB90D85}" type="parTrans" cxnId="{60867F9B-C3DC-47FD-8C14-9CAA3C4079EF}">
      <dgm:prSet/>
      <dgm:spPr/>
      <dgm:t>
        <a:bodyPr/>
        <a:lstStyle/>
        <a:p>
          <a:endParaRPr lang="en-US" sz="1200" b="0"/>
        </a:p>
      </dgm:t>
    </dgm:pt>
    <dgm:pt modelId="{9D6B9A2A-8E6F-4470-A21F-283538F502F7}">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43E8F96-94CB-4F15-B9DE-8CB3DDDCE57E}" type="parTrans" cxnId="{A93C17ED-EF48-49E7-A82F-35DB30B11244}">
      <dgm:prSet/>
      <dgm:spPr>
        <a:solidFill>
          <a:srgbClr val="0081B9"/>
        </a:solidFill>
        <a:ln>
          <a:solidFill>
            <a:srgbClr val="0081B9"/>
          </a:solidFill>
        </a:ln>
      </dgm:spPr>
      <dgm:t>
        <a:bodyPr/>
        <a:lstStyle/>
        <a:p>
          <a:endParaRPr lang="en-US" sz="1200" b="0"/>
        </a:p>
      </dgm:t>
    </dgm:pt>
    <dgm:pt modelId="{1EB2E3DD-CA23-42EF-B737-DE9F5D18042C}" type="sibTrans" cxnId="{A93C17ED-EF48-49E7-A82F-35DB30B11244}">
      <dgm:prSet/>
      <dgm:spPr/>
      <dgm:t>
        <a:bodyPr/>
        <a:lstStyle/>
        <a:p>
          <a:endParaRPr lang="en-US" sz="1200" b="0"/>
        </a:p>
      </dgm:t>
    </dgm:pt>
    <dgm:pt modelId="{050D4AA8-B2DD-40DE-AA35-6367841E6F2B}">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6D54A1CB-EE79-4A7B-9806-4432EC3EFEE7}" type="parTrans" cxnId="{1540FD81-8FF1-4201-888E-8A1C0A503932}">
      <dgm:prSet/>
      <dgm:spPr>
        <a:solidFill>
          <a:srgbClr val="0081B9"/>
        </a:solidFill>
        <a:ln>
          <a:solidFill>
            <a:srgbClr val="0081B9"/>
          </a:solidFill>
        </a:ln>
      </dgm:spPr>
      <dgm:t>
        <a:bodyPr/>
        <a:lstStyle/>
        <a:p>
          <a:endParaRPr lang="en-US"/>
        </a:p>
      </dgm:t>
    </dgm:pt>
    <dgm:pt modelId="{1E0162BB-4D36-4187-A943-DB65C0134D2A}" type="sibTrans" cxnId="{1540FD81-8FF1-4201-888E-8A1C0A503932}">
      <dgm:prSet/>
      <dgm:spPr/>
      <dgm:t>
        <a:bodyPr/>
        <a:lstStyle/>
        <a:p>
          <a:endParaRPr lang="en-US"/>
        </a:p>
      </dgm:t>
    </dgm:pt>
    <dgm:pt modelId="{84FAC127-D2F9-48CE-B94F-8ACF4B044A1A}">
      <dgm:prSet custT="1"/>
      <dgm:spPr>
        <a:solidFill>
          <a:srgbClr val="0081B9"/>
        </a:solidFill>
        <a:ln>
          <a:solidFill>
            <a:schemeClr val="accent1"/>
          </a:solidFill>
        </a:ln>
      </dgm:spPr>
      <dgm:t>
        <a:bodyPr/>
        <a:lstStyle/>
        <a:p>
          <a:endParaRPr lang="en-US" sz="1200" dirty="0">
            <a:latin typeface="Arial" pitchFamily="34" charset="0"/>
            <a:cs typeface="Arial" pitchFamily="34" charset="0"/>
          </a:endParaRPr>
        </a:p>
      </dgm:t>
    </dgm:pt>
    <dgm:pt modelId="{01F0D8E7-4FB1-4FCF-AD82-49409CC0C2BD}" type="parTrans" cxnId="{7DCC0200-7754-48AA-978D-9208158CFB88}">
      <dgm:prSet/>
      <dgm:spPr>
        <a:solidFill>
          <a:srgbClr val="0081B9"/>
        </a:solidFill>
        <a:ln>
          <a:solidFill>
            <a:srgbClr val="0081B9"/>
          </a:solidFill>
        </a:ln>
      </dgm:spPr>
      <dgm:t>
        <a:bodyPr/>
        <a:lstStyle/>
        <a:p>
          <a:endParaRPr lang="en-US"/>
        </a:p>
      </dgm:t>
    </dgm:pt>
    <dgm:pt modelId="{A093638B-B1B0-4444-876D-DF8196F4CDC8}" type="sibTrans" cxnId="{7DCC0200-7754-48AA-978D-9208158CFB88}">
      <dgm:prSet/>
      <dgm:spPr/>
      <dgm:t>
        <a:bodyPr/>
        <a:lstStyle/>
        <a:p>
          <a:endParaRPr lang="en-US"/>
        </a:p>
      </dgm:t>
    </dgm:pt>
    <dgm:pt modelId="{8FCC7347-2402-4097-9F80-EB70F258BB7E}">
      <dgm:prSet custT="1"/>
      <dgm:spPr>
        <a:noFill/>
        <a:ln>
          <a:solidFill>
            <a:schemeClr val="accent1"/>
          </a:solidFill>
        </a:ln>
      </dgm:spPr>
      <dgm:t>
        <a:bodyPr/>
        <a:lstStyle/>
        <a:p>
          <a:endParaRPr lang="en-US" sz="1200" dirty="0">
            <a:latin typeface="Arial" pitchFamily="34" charset="0"/>
            <a:cs typeface="Arial" pitchFamily="34" charset="0"/>
          </a:endParaRPr>
        </a:p>
      </dgm:t>
    </dgm:pt>
    <dgm:pt modelId="{EF38CDEB-D1A6-4EDA-9452-E4F3AB679834}" type="parTrans" cxnId="{640F8CB2-CA2C-4B73-848A-C3B53D91F255}">
      <dgm:prSet/>
      <dgm:spPr>
        <a:solidFill>
          <a:srgbClr val="0081B9"/>
        </a:solidFill>
        <a:ln>
          <a:solidFill>
            <a:srgbClr val="0081B9"/>
          </a:solidFill>
        </a:ln>
      </dgm:spPr>
      <dgm:t>
        <a:bodyPr/>
        <a:lstStyle/>
        <a:p>
          <a:endParaRPr lang="en-US"/>
        </a:p>
      </dgm:t>
    </dgm:pt>
    <dgm:pt modelId="{51EB88D4-5408-48EA-A50E-0B0B6EA03262}" type="sibTrans" cxnId="{640F8CB2-CA2C-4B73-848A-C3B53D91F255}">
      <dgm:prSet/>
      <dgm:spPr/>
      <dgm:t>
        <a:bodyPr/>
        <a:lstStyle/>
        <a:p>
          <a:endParaRPr lang="en-US"/>
        </a:p>
      </dgm:t>
    </dgm:pt>
    <dgm:pt modelId="{96F0257B-92B6-4FCB-9737-0A7F05F491FB}" type="pres">
      <dgm:prSet presAssocID="{51B4E6FD-A498-46F0-B2D7-10E9366A0580}" presName="hierChild1" presStyleCnt="0">
        <dgm:presLayoutVars>
          <dgm:orgChart val="1"/>
          <dgm:chPref val="1"/>
          <dgm:dir/>
          <dgm:animOne val="branch"/>
          <dgm:animLvl val="lvl"/>
          <dgm:resizeHandles/>
        </dgm:presLayoutVars>
      </dgm:prSet>
      <dgm:spPr/>
      <dgm:t>
        <a:bodyPr/>
        <a:lstStyle/>
        <a:p>
          <a:endParaRPr lang="en-US"/>
        </a:p>
      </dgm:t>
    </dgm:pt>
    <dgm:pt modelId="{46C90E77-D3B6-4D9C-B7DC-3CC2DD1FA550}" type="pres">
      <dgm:prSet presAssocID="{A671DFC4-D6E7-453C-89B0-B069CCB1F5E2}" presName="hierRoot1" presStyleCnt="0">
        <dgm:presLayoutVars>
          <dgm:hierBranch val="init"/>
        </dgm:presLayoutVars>
      </dgm:prSet>
      <dgm:spPr/>
    </dgm:pt>
    <dgm:pt modelId="{5AB0B28D-4107-456D-B777-21E91D48FF4A}" type="pres">
      <dgm:prSet presAssocID="{A671DFC4-D6E7-453C-89B0-B069CCB1F5E2}" presName="rootComposite1" presStyleCnt="0"/>
      <dgm:spPr/>
    </dgm:pt>
    <dgm:pt modelId="{A169B3C4-2B4C-46DC-8AFE-E5AB6041585C}" type="pres">
      <dgm:prSet presAssocID="{A671DFC4-D6E7-453C-89B0-B069CCB1F5E2}" presName="rootText1" presStyleLbl="node0" presStyleIdx="0" presStyleCnt="1" custScaleX="172465">
        <dgm:presLayoutVars>
          <dgm:chPref val="3"/>
        </dgm:presLayoutVars>
      </dgm:prSet>
      <dgm:spPr/>
      <dgm:t>
        <a:bodyPr/>
        <a:lstStyle/>
        <a:p>
          <a:endParaRPr lang="en-US"/>
        </a:p>
      </dgm:t>
    </dgm:pt>
    <dgm:pt modelId="{3CCA066C-0D28-4406-AB8E-9279FD307130}" type="pres">
      <dgm:prSet presAssocID="{A671DFC4-D6E7-453C-89B0-B069CCB1F5E2}" presName="rootConnector1" presStyleLbl="node1" presStyleIdx="0" presStyleCnt="0"/>
      <dgm:spPr/>
      <dgm:t>
        <a:bodyPr/>
        <a:lstStyle/>
        <a:p>
          <a:endParaRPr lang="en-US"/>
        </a:p>
      </dgm:t>
    </dgm:pt>
    <dgm:pt modelId="{A777B5FA-06D3-4A28-BC03-6E8EAE285D54}" type="pres">
      <dgm:prSet presAssocID="{A671DFC4-D6E7-453C-89B0-B069CCB1F5E2}" presName="hierChild2" presStyleCnt="0"/>
      <dgm:spPr/>
    </dgm:pt>
    <dgm:pt modelId="{C8F8BA56-A094-4BE8-A1DF-0BC8D3B808DB}" type="pres">
      <dgm:prSet presAssocID="{10160E0F-F1C4-473A-8928-F9E07BE32B1E}" presName="Name37" presStyleLbl="parChTrans1D2" presStyleIdx="0" presStyleCnt="3"/>
      <dgm:spPr/>
      <dgm:t>
        <a:bodyPr/>
        <a:lstStyle/>
        <a:p>
          <a:endParaRPr lang="en-US"/>
        </a:p>
      </dgm:t>
    </dgm:pt>
    <dgm:pt modelId="{DB745C9F-11A1-432A-A7A2-906D3E378002}" type="pres">
      <dgm:prSet presAssocID="{158BC509-40CD-4707-BA09-85A8963793AA}" presName="hierRoot2" presStyleCnt="0">
        <dgm:presLayoutVars>
          <dgm:hierBranch val="init"/>
        </dgm:presLayoutVars>
      </dgm:prSet>
      <dgm:spPr/>
    </dgm:pt>
    <dgm:pt modelId="{3C377FAA-CAE7-49ED-997D-AD4D4E5DCD33}" type="pres">
      <dgm:prSet presAssocID="{158BC509-40CD-4707-BA09-85A8963793AA}" presName="rootComposite" presStyleCnt="0"/>
      <dgm:spPr/>
    </dgm:pt>
    <dgm:pt modelId="{4DE85D77-4C3C-4C7D-806A-DD4568C0841A}" type="pres">
      <dgm:prSet presAssocID="{158BC509-40CD-4707-BA09-85A8963793AA}" presName="rootText" presStyleLbl="node2" presStyleIdx="0" presStyleCnt="3" custScaleX="150889" custLinFactX="-5492" custLinFactNeighborX="-100000">
        <dgm:presLayoutVars>
          <dgm:chPref val="3"/>
        </dgm:presLayoutVars>
      </dgm:prSet>
      <dgm:spPr/>
      <dgm:t>
        <a:bodyPr/>
        <a:lstStyle/>
        <a:p>
          <a:endParaRPr lang="en-US"/>
        </a:p>
      </dgm:t>
    </dgm:pt>
    <dgm:pt modelId="{0CF70F40-4A63-462F-A587-6FA035843722}" type="pres">
      <dgm:prSet presAssocID="{158BC509-40CD-4707-BA09-85A8963793AA}" presName="rootConnector" presStyleLbl="node2" presStyleIdx="0" presStyleCnt="3"/>
      <dgm:spPr/>
      <dgm:t>
        <a:bodyPr/>
        <a:lstStyle/>
        <a:p>
          <a:endParaRPr lang="en-US"/>
        </a:p>
      </dgm:t>
    </dgm:pt>
    <dgm:pt modelId="{DCCE1B7A-25A8-472D-A179-57786316D6E4}" type="pres">
      <dgm:prSet presAssocID="{158BC509-40CD-4707-BA09-85A8963793AA}" presName="hierChild4" presStyleCnt="0"/>
      <dgm:spPr/>
    </dgm:pt>
    <dgm:pt modelId="{81563936-9D5E-4464-BECC-917C73445179}" type="pres">
      <dgm:prSet presAssocID="{EA52B45A-0C1F-44E9-8821-D308BCDED5B5}" presName="Name37" presStyleLbl="parChTrans1D3" presStyleIdx="0" presStyleCnt="6"/>
      <dgm:spPr/>
      <dgm:t>
        <a:bodyPr/>
        <a:lstStyle/>
        <a:p>
          <a:endParaRPr lang="en-US"/>
        </a:p>
      </dgm:t>
    </dgm:pt>
    <dgm:pt modelId="{B91DE051-7C3A-4461-A3F8-6818F377C28B}" type="pres">
      <dgm:prSet presAssocID="{340DF902-7613-495E-8392-A67E2270CF89}" presName="hierRoot2" presStyleCnt="0">
        <dgm:presLayoutVars>
          <dgm:hierBranch val="init"/>
        </dgm:presLayoutVars>
      </dgm:prSet>
      <dgm:spPr/>
    </dgm:pt>
    <dgm:pt modelId="{E251AC2F-EDC8-4CBB-8885-14EA1424075F}" type="pres">
      <dgm:prSet presAssocID="{340DF902-7613-495E-8392-A67E2270CF89}" presName="rootComposite" presStyleCnt="0"/>
      <dgm:spPr/>
    </dgm:pt>
    <dgm:pt modelId="{92045B88-14CF-425F-B90E-9EA3A00C0090}" type="pres">
      <dgm:prSet presAssocID="{340DF902-7613-495E-8392-A67E2270CF89}" presName="rootText" presStyleLbl="node3" presStyleIdx="0" presStyleCnt="6" custScaleX="150179" custLinFactNeighborX="-62057" custLinFactNeighborY="-16801">
        <dgm:presLayoutVars>
          <dgm:chPref val="3"/>
        </dgm:presLayoutVars>
      </dgm:prSet>
      <dgm:spPr/>
      <dgm:t>
        <a:bodyPr/>
        <a:lstStyle/>
        <a:p>
          <a:endParaRPr lang="en-US"/>
        </a:p>
      </dgm:t>
    </dgm:pt>
    <dgm:pt modelId="{D27326F2-9123-4893-BBAD-266C3B495E52}" type="pres">
      <dgm:prSet presAssocID="{340DF902-7613-495E-8392-A67E2270CF89}" presName="rootConnector" presStyleLbl="node3" presStyleIdx="0" presStyleCnt="6"/>
      <dgm:spPr/>
      <dgm:t>
        <a:bodyPr/>
        <a:lstStyle/>
        <a:p>
          <a:endParaRPr lang="en-US"/>
        </a:p>
      </dgm:t>
    </dgm:pt>
    <dgm:pt modelId="{1B1A9E73-5CB6-4F33-B31C-3C95065D700F}" type="pres">
      <dgm:prSet presAssocID="{340DF902-7613-495E-8392-A67E2270CF89}" presName="hierChild4" presStyleCnt="0"/>
      <dgm:spPr/>
    </dgm:pt>
    <dgm:pt modelId="{F4F54D51-8964-48EB-984F-0B00ACFC4BF5}" type="pres">
      <dgm:prSet presAssocID="{340DF902-7613-495E-8392-A67E2270CF89}" presName="hierChild5" presStyleCnt="0"/>
      <dgm:spPr/>
    </dgm:pt>
    <dgm:pt modelId="{5B7FAFC6-CBD7-4FC0-ABF9-D814525743BA}" type="pres">
      <dgm:prSet presAssocID="{34F6DE73-A5B8-4793-930B-E7EC3240D901}" presName="Name37" presStyleLbl="parChTrans1D3" presStyleIdx="1" presStyleCnt="6"/>
      <dgm:spPr/>
      <dgm:t>
        <a:bodyPr/>
        <a:lstStyle/>
        <a:p>
          <a:endParaRPr lang="en-US"/>
        </a:p>
      </dgm:t>
    </dgm:pt>
    <dgm:pt modelId="{95CAC8C8-3DFB-4D9A-886E-A4D29372B7AC}" type="pres">
      <dgm:prSet presAssocID="{5FB4BAB8-FA30-4C82-AA0F-341911D04BF6}" presName="hierRoot2" presStyleCnt="0">
        <dgm:presLayoutVars>
          <dgm:hierBranch val="init"/>
        </dgm:presLayoutVars>
      </dgm:prSet>
      <dgm:spPr/>
    </dgm:pt>
    <dgm:pt modelId="{AA01EC3F-231A-4171-86FE-C9F5AA6356CF}" type="pres">
      <dgm:prSet presAssocID="{5FB4BAB8-FA30-4C82-AA0F-341911D04BF6}" presName="rootComposite" presStyleCnt="0"/>
      <dgm:spPr/>
    </dgm:pt>
    <dgm:pt modelId="{DC137AE4-A7AF-4C9C-8ABF-85DADB544C52}" type="pres">
      <dgm:prSet presAssocID="{5FB4BAB8-FA30-4C82-AA0F-341911D04BF6}" presName="rootText" presStyleLbl="node3" presStyleIdx="1" presStyleCnt="6" custScaleX="150179" custLinFactNeighborX="-62057" custLinFactNeighborY="-16801">
        <dgm:presLayoutVars>
          <dgm:chPref val="3"/>
        </dgm:presLayoutVars>
      </dgm:prSet>
      <dgm:spPr/>
      <dgm:t>
        <a:bodyPr/>
        <a:lstStyle/>
        <a:p>
          <a:endParaRPr lang="en-US"/>
        </a:p>
      </dgm:t>
    </dgm:pt>
    <dgm:pt modelId="{CF209B97-A6A4-4D6D-9AFF-0EA3ABE2D8FB}" type="pres">
      <dgm:prSet presAssocID="{5FB4BAB8-FA30-4C82-AA0F-341911D04BF6}" presName="rootConnector" presStyleLbl="node3" presStyleIdx="1" presStyleCnt="6"/>
      <dgm:spPr/>
      <dgm:t>
        <a:bodyPr/>
        <a:lstStyle/>
        <a:p>
          <a:endParaRPr lang="en-US"/>
        </a:p>
      </dgm:t>
    </dgm:pt>
    <dgm:pt modelId="{3A0C9303-7FCD-4F8A-A17D-A227FD8388C4}" type="pres">
      <dgm:prSet presAssocID="{5FB4BAB8-FA30-4C82-AA0F-341911D04BF6}" presName="hierChild4" presStyleCnt="0"/>
      <dgm:spPr/>
    </dgm:pt>
    <dgm:pt modelId="{A64B496B-CD24-493B-9AE4-808BACC2250E}" type="pres">
      <dgm:prSet presAssocID="{5FB4BAB8-FA30-4C82-AA0F-341911D04BF6}" presName="hierChild5" presStyleCnt="0"/>
      <dgm:spPr/>
    </dgm:pt>
    <dgm:pt modelId="{FB3DC8B9-4F3B-4FE0-9A48-3DE7D1A90CBC}" type="pres">
      <dgm:prSet presAssocID="{E43E8F96-94CB-4F15-B9DE-8CB3DDDCE57E}" presName="Name37" presStyleLbl="parChTrans1D3" presStyleIdx="2" presStyleCnt="6"/>
      <dgm:spPr/>
      <dgm:t>
        <a:bodyPr/>
        <a:lstStyle/>
        <a:p>
          <a:endParaRPr lang="en-US"/>
        </a:p>
      </dgm:t>
    </dgm:pt>
    <dgm:pt modelId="{A7F56374-2CA8-4E56-8299-2DA71C896B17}" type="pres">
      <dgm:prSet presAssocID="{9D6B9A2A-8E6F-4470-A21F-283538F502F7}" presName="hierRoot2" presStyleCnt="0">
        <dgm:presLayoutVars>
          <dgm:hierBranch val="init"/>
        </dgm:presLayoutVars>
      </dgm:prSet>
      <dgm:spPr/>
    </dgm:pt>
    <dgm:pt modelId="{1713619A-33F2-41A2-BA17-D5F355FEEA1A}" type="pres">
      <dgm:prSet presAssocID="{9D6B9A2A-8E6F-4470-A21F-283538F502F7}" presName="rootComposite" presStyleCnt="0"/>
      <dgm:spPr/>
    </dgm:pt>
    <dgm:pt modelId="{581059ED-0F93-41FA-8754-6B2CBBEFF087}" type="pres">
      <dgm:prSet presAssocID="{9D6B9A2A-8E6F-4470-A21F-283538F502F7}" presName="rootText" presStyleLbl="node3" presStyleIdx="2" presStyleCnt="6" custScaleX="150179" custLinFactNeighborX="-62057" custLinFactNeighborY="-16801">
        <dgm:presLayoutVars>
          <dgm:chPref val="3"/>
        </dgm:presLayoutVars>
      </dgm:prSet>
      <dgm:spPr/>
      <dgm:t>
        <a:bodyPr/>
        <a:lstStyle/>
        <a:p>
          <a:endParaRPr lang="en-US"/>
        </a:p>
      </dgm:t>
    </dgm:pt>
    <dgm:pt modelId="{FE857E39-2047-453E-9FDE-0381D5513E57}" type="pres">
      <dgm:prSet presAssocID="{9D6B9A2A-8E6F-4470-A21F-283538F502F7}" presName="rootConnector" presStyleLbl="node3" presStyleIdx="2" presStyleCnt="6"/>
      <dgm:spPr/>
      <dgm:t>
        <a:bodyPr/>
        <a:lstStyle/>
        <a:p>
          <a:endParaRPr lang="en-US"/>
        </a:p>
      </dgm:t>
    </dgm:pt>
    <dgm:pt modelId="{5F8E3401-F040-40BC-8F4B-DA54436F70CB}" type="pres">
      <dgm:prSet presAssocID="{9D6B9A2A-8E6F-4470-A21F-283538F502F7}" presName="hierChild4" presStyleCnt="0"/>
      <dgm:spPr/>
    </dgm:pt>
    <dgm:pt modelId="{5F075793-C330-4FB1-AE92-26D73AEB117F}" type="pres">
      <dgm:prSet presAssocID="{9D6B9A2A-8E6F-4470-A21F-283538F502F7}" presName="hierChild5" presStyleCnt="0"/>
      <dgm:spPr/>
    </dgm:pt>
    <dgm:pt modelId="{DB3104F4-F5F6-4DCF-9FF8-39BBDB18DA8B}" type="pres">
      <dgm:prSet presAssocID="{158BC509-40CD-4707-BA09-85A8963793AA}" presName="hierChild5" presStyleCnt="0"/>
      <dgm:spPr/>
    </dgm:pt>
    <dgm:pt modelId="{850E09E7-691E-402D-A906-499AE0C078A4}" type="pres">
      <dgm:prSet presAssocID="{9F47DEF2-8E7C-4815-A8E8-F0310FB90D85}" presName="Name37" presStyleLbl="parChTrans1D2" presStyleIdx="1" presStyleCnt="3"/>
      <dgm:spPr/>
      <dgm:t>
        <a:bodyPr/>
        <a:lstStyle/>
        <a:p>
          <a:endParaRPr lang="en-US"/>
        </a:p>
      </dgm:t>
    </dgm:pt>
    <dgm:pt modelId="{96D0E5FC-5210-4324-BEB9-68CA808D93A2}" type="pres">
      <dgm:prSet presAssocID="{C3C5C8BE-B161-408D-A3C3-78B5AD480E72}" presName="hierRoot2" presStyleCnt="0">
        <dgm:presLayoutVars>
          <dgm:hierBranch val="init"/>
        </dgm:presLayoutVars>
      </dgm:prSet>
      <dgm:spPr/>
    </dgm:pt>
    <dgm:pt modelId="{6D227CC0-72D4-4547-88AE-7F59168731FA}" type="pres">
      <dgm:prSet presAssocID="{C3C5C8BE-B161-408D-A3C3-78B5AD480E72}" presName="rootComposite" presStyleCnt="0"/>
      <dgm:spPr/>
    </dgm:pt>
    <dgm:pt modelId="{7D6638E6-1FFF-4EFF-8788-DCB015572CDE}" type="pres">
      <dgm:prSet presAssocID="{C3C5C8BE-B161-408D-A3C3-78B5AD480E72}" presName="rootText" presStyleLbl="node2" presStyleIdx="1" presStyleCnt="3" custScaleX="162633" custLinFactNeighborX="5193">
        <dgm:presLayoutVars>
          <dgm:chPref val="3"/>
        </dgm:presLayoutVars>
      </dgm:prSet>
      <dgm:spPr/>
      <dgm:t>
        <a:bodyPr/>
        <a:lstStyle/>
        <a:p>
          <a:endParaRPr lang="en-US"/>
        </a:p>
      </dgm:t>
    </dgm:pt>
    <dgm:pt modelId="{3A9FFB0C-7762-4E80-874D-6D14CF52E93B}" type="pres">
      <dgm:prSet presAssocID="{C3C5C8BE-B161-408D-A3C3-78B5AD480E72}" presName="rootConnector" presStyleLbl="node2" presStyleIdx="1" presStyleCnt="3"/>
      <dgm:spPr/>
      <dgm:t>
        <a:bodyPr/>
        <a:lstStyle/>
        <a:p>
          <a:endParaRPr lang="en-US"/>
        </a:p>
      </dgm:t>
    </dgm:pt>
    <dgm:pt modelId="{F2AE77C2-549B-44BF-AFB7-B2309DF6D396}" type="pres">
      <dgm:prSet presAssocID="{C3C5C8BE-B161-408D-A3C3-78B5AD480E72}" presName="hierChild4" presStyleCnt="0"/>
      <dgm:spPr/>
    </dgm:pt>
    <dgm:pt modelId="{786711F5-75A0-4535-8ADD-E564FA7F4B55}" type="pres">
      <dgm:prSet presAssocID="{34A25ED2-9F3A-477A-BC1C-CBFED5755152}" presName="Name37" presStyleLbl="parChTrans1D3" presStyleIdx="3" presStyleCnt="6"/>
      <dgm:spPr/>
      <dgm:t>
        <a:bodyPr/>
        <a:lstStyle/>
        <a:p>
          <a:endParaRPr lang="en-US"/>
        </a:p>
      </dgm:t>
    </dgm:pt>
    <dgm:pt modelId="{C74C7EE9-3038-4653-A38B-0DBA2CB76AE3}" type="pres">
      <dgm:prSet presAssocID="{84685376-19E2-47F5-82C5-5FF33095360C}" presName="hierRoot2" presStyleCnt="0">
        <dgm:presLayoutVars>
          <dgm:hierBranch val="init"/>
        </dgm:presLayoutVars>
      </dgm:prSet>
      <dgm:spPr/>
    </dgm:pt>
    <dgm:pt modelId="{8A12A501-1AAA-4570-86FF-74B2BBACE6DF}" type="pres">
      <dgm:prSet presAssocID="{84685376-19E2-47F5-82C5-5FF33095360C}" presName="rootComposite" presStyleCnt="0"/>
      <dgm:spPr/>
    </dgm:pt>
    <dgm:pt modelId="{54AD802D-3C14-4D1F-A416-F54BB8CA1265}" type="pres">
      <dgm:prSet presAssocID="{84685376-19E2-47F5-82C5-5FF33095360C}" presName="rootText" presStyleLbl="node3" presStyleIdx="3" presStyleCnt="6" custScaleX="158898" custLinFactNeighborX="2513">
        <dgm:presLayoutVars>
          <dgm:chPref val="3"/>
        </dgm:presLayoutVars>
      </dgm:prSet>
      <dgm:spPr/>
      <dgm:t>
        <a:bodyPr/>
        <a:lstStyle/>
        <a:p>
          <a:endParaRPr lang="en-US"/>
        </a:p>
      </dgm:t>
    </dgm:pt>
    <dgm:pt modelId="{3696F30F-8DE1-434B-85DB-93EE9F01CC66}" type="pres">
      <dgm:prSet presAssocID="{84685376-19E2-47F5-82C5-5FF33095360C}" presName="rootConnector" presStyleLbl="node3" presStyleIdx="3" presStyleCnt="6"/>
      <dgm:spPr/>
      <dgm:t>
        <a:bodyPr/>
        <a:lstStyle/>
        <a:p>
          <a:endParaRPr lang="en-US"/>
        </a:p>
      </dgm:t>
    </dgm:pt>
    <dgm:pt modelId="{ACBF73FA-BE70-4759-B47F-DF938AA8F0C0}" type="pres">
      <dgm:prSet presAssocID="{84685376-19E2-47F5-82C5-5FF33095360C}" presName="hierChild4" presStyleCnt="0"/>
      <dgm:spPr/>
    </dgm:pt>
    <dgm:pt modelId="{D302653D-CA8B-4B1D-B757-F1EBD4E8EDD3}" type="pres">
      <dgm:prSet presAssocID="{84685376-19E2-47F5-82C5-5FF33095360C}" presName="hierChild5" presStyleCnt="0"/>
      <dgm:spPr/>
    </dgm:pt>
    <dgm:pt modelId="{4E9E07FD-41F2-403F-B06A-5C6BBABBC057}" type="pres">
      <dgm:prSet presAssocID="{C3C5C8BE-B161-408D-A3C3-78B5AD480E72}" presName="hierChild5" presStyleCnt="0"/>
      <dgm:spPr/>
    </dgm:pt>
    <dgm:pt modelId="{B91AAF0E-D78E-4C77-AA12-94A3FE750DAA}" type="pres">
      <dgm:prSet presAssocID="{6D54A1CB-EE79-4A7B-9806-4432EC3EFEE7}" presName="Name37" presStyleLbl="parChTrans1D2" presStyleIdx="2" presStyleCnt="3"/>
      <dgm:spPr/>
      <dgm:t>
        <a:bodyPr/>
        <a:lstStyle/>
        <a:p>
          <a:endParaRPr lang="en-US"/>
        </a:p>
      </dgm:t>
    </dgm:pt>
    <dgm:pt modelId="{71BAB940-700D-4C0E-A464-49A7741CC8DA}" type="pres">
      <dgm:prSet presAssocID="{050D4AA8-B2DD-40DE-AA35-6367841E6F2B}" presName="hierRoot2" presStyleCnt="0">
        <dgm:presLayoutVars>
          <dgm:hierBranch val="init"/>
        </dgm:presLayoutVars>
      </dgm:prSet>
      <dgm:spPr/>
    </dgm:pt>
    <dgm:pt modelId="{05CC267A-9261-4C6F-A312-65395CB0B765}" type="pres">
      <dgm:prSet presAssocID="{050D4AA8-B2DD-40DE-AA35-6367841E6F2B}" presName="rootComposite" presStyleCnt="0"/>
      <dgm:spPr/>
    </dgm:pt>
    <dgm:pt modelId="{F990F1B5-F18F-44D6-80DA-BFE7A01DDE66}" type="pres">
      <dgm:prSet presAssocID="{050D4AA8-B2DD-40DE-AA35-6367841E6F2B}" presName="rootText" presStyleLbl="node2" presStyleIdx="2" presStyleCnt="3" custScaleX="162633" custLinFactNeighborX="60384">
        <dgm:presLayoutVars>
          <dgm:chPref val="3"/>
        </dgm:presLayoutVars>
      </dgm:prSet>
      <dgm:spPr/>
      <dgm:t>
        <a:bodyPr/>
        <a:lstStyle/>
        <a:p>
          <a:endParaRPr lang="en-US"/>
        </a:p>
      </dgm:t>
    </dgm:pt>
    <dgm:pt modelId="{9491DE66-DDE0-479D-A9F7-FCBE217434AF}" type="pres">
      <dgm:prSet presAssocID="{050D4AA8-B2DD-40DE-AA35-6367841E6F2B}" presName="rootConnector" presStyleLbl="node2" presStyleIdx="2" presStyleCnt="3"/>
      <dgm:spPr/>
      <dgm:t>
        <a:bodyPr/>
        <a:lstStyle/>
        <a:p>
          <a:endParaRPr lang="en-US"/>
        </a:p>
      </dgm:t>
    </dgm:pt>
    <dgm:pt modelId="{A6E3D286-D97C-4913-881F-CC4086611FCD}" type="pres">
      <dgm:prSet presAssocID="{050D4AA8-B2DD-40DE-AA35-6367841E6F2B}" presName="hierChild4" presStyleCnt="0"/>
      <dgm:spPr/>
    </dgm:pt>
    <dgm:pt modelId="{047CAA2D-F987-4DA3-9461-4EB61E564FF1}" type="pres">
      <dgm:prSet presAssocID="{01F0D8E7-4FB1-4FCF-AD82-49409CC0C2BD}" presName="Name37" presStyleLbl="parChTrans1D3" presStyleIdx="4" presStyleCnt="6"/>
      <dgm:spPr/>
      <dgm:t>
        <a:bodyPr/>
        <a:lstStyle/>
        <a:p>
          <a:endParaRPr lang="en-US"/>
        </a:p>
      </dgm:t>
    </dgm:pt>
    <dgm:pt modelId="{A0310154-F7AE-483B-9726-8C4731DFC0F7}" type="pres">
      <dgm:prSet presAssocID="{84FAC127-D2F9-48CE-B94F-8ACF4B044A1A}" presName="hierRoot2" presStyleCnt="0">
        <dgm:presLayoutVars>
          <dgm:hierBranch val="init"/>
        </dgm:presLayoutVars>
      </dgm:prSet>
      <dgm:spPr/>
    </dgm:pt>
    <dgm:pt modelId="{6519F915-AB1C-4736-ABA0-7823F518DAC4}" type="pres">
      <dgm:prSet presAssocID="{84FAC127-D2F9-48CE-B94F-8ACF4B044A1A}" presName="rootComposite" presStyleCnt="0"/>
      <dgm:spPr/>
    </dgm:pt>
    <dgm:pt modelId="{B115DC2A-56A1-4684-ACEC-12F6D3D82BF7}" type="pres">
      <dgm:prSet presAssocID="{84FAC127-D2F9-48CE-B94F-8ACF4B044A1A}" presName="rootText" presStyleLbl="node3" presStyleIdx="4" presStyleCnt="6" custScaleX="150100" custLinFactNeighborX="55445" custLinFactNeighborY="-4074">
        <dgm:presLayoutVars>
          <dgm:chPref val="3"/>
        </dgm:presLayoutVars>
      </dgm:prSet>
      <dgm:spPr/>
      <dgm:t>
        <a:bodyPr/>
        <a:lstStyle/>
        <a:p>
          <a:endParaRPr lang="en-US"/>
        </a:p>
      </dgm:t>
    </dgm:pt>
    <dgm:pt modelId="{EF1CFCB5-0802-48DA-9948-F11157660F46}" type="pres">
      <dgm:prSet presAssocID="{84FAC127-D2F9-48CE-B94F-8ACF4B044A1A}" presName="rootConnector" presStyleLbl="node3" presStyleIdx="4" presStyleCnt="6"/>
      <dgm:spPr/>
      <dgm:t>
        <a:bodyPr/>
        <a:lstStyle/>
        <a:p>
          <a:endParaRPr lang="en-US"/>
        </a:p>
      </dgm:t>
    </dgm:pt>
    <dgm:pt modelId="{C02A8906-A256-4231-B773-AE4F6F7275F0}" type="pres">
      <dgm:prSet presAssocID="{84FAC127-D2F9-48CE-B94F-8ACF4B044A1A}" presName="hierChild4" presStyleCnt="0"/>
      <dgm:spPr/>
    </dgm:pt>
    <dgm:pt modelId="{68312344-4EA8-47B9-996B-0C4EED325C5B}" type="pres">
      <dgm:prSet presAssocID="{84FAC127-D2F9-48CE-B94F-8ACF4B044A1A}" presName="hierChild5" presStyleCnt="0"/>
      <dgm:spPr/>
    </dgm:pt>
    <dgm:pt modelId="{0B411570-FE27-40FD-A015-65CDEB5BEC94}" type="pres">
      <dgm:prSet presAssocID="{EF38CDEB-D1A6-4EDA-9452-E4F3AB679834}" presName="Name37" presStyleLbl="parChTrans1D3" presStyleIdx="5" presStyleCnt="6"/>
      <dgm:spPr/>
      <dgm:t>
        <a:bodyPr/>
        <a:lstStyle/>
        <a:p>
          <a:endParaRPr lang="en-US"/>
        </a:p>
      </dgm:t>
    </dgm:pt>
    <dgm:pt modelId="{53D8E3E2-6F04-4A36-8F04-05260B361202}" type="pres">
      <dgm:prSet presAssocID="{8FCC7347-2402-4097-9F80-EB70F258BB7E}" presName="hierRoot2" presStyleCnt="0">
        <dgm:presLayoutVars>
          <dgm:hierBranch val="init"/>
        </dgm:presLayoutVars>
      </dgm:prSet>
      <dgm:spPr/>
    </dgm:pt>
    <dgm:pt modelId="{0F24D750-7387-43BD-8E6B-1B02F232113C}" type="pres">
      <dgm:prSet presAssocID="{8FCC7347-2402-4097-9F80-EB70F258BB7E}" presName="rootComposite" presStyleCnt="0"/>
      <dgm:spPr/>
    </dgm:pt>
    <dgm:pt modelId="{A6A07946-1B1B-4268-9328-F72E3CE266EB}" type="pres">
      <dgm:prSet presAssocID="{8FCC7347-2402-4097-9F80-EB70F258BB7E}" presName="rootText" presStyleLbl="node3" presStyleIdx="5" presStyleCnt="6" custScaleX="150100" custLinFactNeighborX="55445" custLinFactNeighborY="-4074">
        <dgm:presLayoutVars>
          <dgm:chPref val="3"/>
        </dgm:presLayoutVars>
      </dgm:prSet>
      <dgm:spPr/>
      <dgm:t>
        <a:bodyPr/>
        <a:lstStyle/>
        <a:p>
          <a:endParaRPr lang="en-US"/>
        </a:p>
      </dgm:t>
    </dgm:pt>
    <dgm:pt modelId="{345F07D3-832F-4AA9-901E-3223BB643EB7}" type="pres">
      <dgm:prSet presAssocID="{8FCC7347-2402-4097-9F80-EB70F258BB7E}" presName="rootConnector" presStyleLbl="node3" presStyleIdx="5" presStyleCnt="6"/>
      <dgm:spPr/>
      <dgm:t>
        <a:bodyPr/>
        <a:lstStyle/>
        <a:p>
          <a:endParaRPr lang="en-US"/>
        </a:p>
      </dgm:t>
    </dgm:pt>
    <dgm:pt modelId="{F176A1E2-C306-48A3-983A-8AADCE7A4255}" type="pres">
      <dgm:prSet presAssocID="{8FCC7347-2402-4097-9F80-EB70F258BB7E}" presName="hierChild4" presStyleCnt="0"/>
      <dgm:spPr/>
    </dgm:pt>
    <dgm:pt modelId="{7A698BBA-915C-463E-AA1D-DF15B00FD040}" type="pres">
      <dgm:prSet presAssocID="{8FCC7347-2402-4097-9F80-EB70F258BB7E}" presName="hierChild5" presStyleCnt="0"/>
      <dgm:spPr/>
    </dgm:pt>
    <dgm:pt modelId="{A1BAB956-321D-432C-94CF-6522686B4CE6}" type="pres">
      <dgm:prSet presAssocID="{050D4AA8-B2DD-40DE-AA35-6367841E6F2B}" presName="hierChild5" presStyleCnt="0"/>
      <dgm:spPr/>
    </dgm:pt>
    <dgm:pt modelId="{FBA7ECB3-FF87-4531-BAE2-024F883153C3}" type="pres">
      <dgm:prSet presAssocID="{A671DFC4-D6E7-453C-89B0-B069CCB1F5E2}" presName="hierChild3" presStyleCnt="0"/>
      <dgm:spPr/>
    </dgm:pt>
  </dgm:ptLst>
  <dgm:cxnLst>
    <dgm:cxn modelId="{8BB5853B-B354-4683-AAF8-73F8DD79173E}" type="presOf" srcId="{A671DFC4-D6E7-453C-89B0-B069CCB1F5E2}" destId="{3CCA066C-0D28-4406-AB8E-9279FD307130}" srcOrd="1" destOrd="0" presId="urn:microsoft.com/office/officeart/2005/8/layout/orgChart1"/>
    <dgm:cxn modelId="{0586607B-B595-4DCC-BA17-DD8D06C83A0B}" srcId="{158BC509-40CD-4707-BA09-85A8963793AA}" destId="{340DF902-7613-495E-8392-A67E2270CF89}" srcOrd="0" destOrd="0" parTransId="{EA52B45A-0C1F-44E9-8821-D308BCDED5B5}" sibTransId="{2E01EC46-6844-44FA-BCC0-B4B1EE8A4770}"/>
    <dgm:cxn modelId="{E5B6330B-BBBC-4E6C-AD51-679E82B2F39F}" type="presOf" srcId="{84FAC127-D2F9-48CE-B94F-8ACF4B044A1A}" destId="{EF1CFCB5-0802-48DA-9948-F11157660F46}" srcOrd="1" destOrd="0" presId="urn:microsoft.com/office/officeart/2005/8/layout/orgChart1"/>
    <dgm:cxn modelId="{192B7D93-607C-486D-A676-76A580FFD00C}" type="presOf" srcId="{8FCC7347-2402-4097-9F80-EB70F258BB7E}" destId="{A6A07946-1B1B-4268-9328-F72E3CE266EB}" srcOrd="0" destOrd="0" presId="urn:microsoft.com/office/officeart/2005/8/layout/orgChart1"/>
    <dgm:cxn modelId="{370002C9-E3C2-4878-9048-A139A678F38C}" type="presOf" srcId="{34A25ED2-9F3A-477A-BC1C-CBFED5755152}" destId="{786711F5-75A0-4535-8ADD-E564FA7F4B55}" srcOrd="0" destOrd="0" presId="urn:microsoft.com/office/officeart/2005/8/layout/orgChart1"/>
    <dgm:cxn modelId="{31CBD428-0CF3-4FB3-8282-EBF0D127EEB9}" type="presOf" srcId="{8FCC7347-2402-4097-9F80-EB70F258BB7E}" destId="{345F07D3-832F-4AA9-901E-3223BB643EB7}" srcOrd="1" destOrd="0" presId="urn:microsoft.com/office/officeart/2005/8/layout/orgChart1"/>
    <dgm:cxn modelId="{16699CFC-CB46-4F15-A8C5-3C0FF9E16734}" type="presOf" srcId="{C3C5C8BE-B161-408D-A3C3-78B5AD480E72}" destId="{7D6638E6-1FFF-4EFF-8788-DCB015572CDE}" srcOrd="0" destOrd="0" presId="urn:microsoft.com/office/officeart/2005/8/layout/orgChart1"/>
    <dgm:cxn modelId="{43265E23-93B6-45AF-A6CC-17D5098B5066}" srcId="{158BC509-40CD-4707-BA09-85A8963793AA}" destId="{5FB4BAB8-FA30-4C82-AA0F-341911D04BF6}" srcOrd="1" destOrd="0" parTransId="{34F6DE73-A5B8-4793-930B-E7EC3240D901}" sibTransId="{D2B22101-2E3B-4E49-A344-4CAF26C5FE15}"/>
    <dgm:cxn modelId="{90CCD230-F876-4141-A868-CE1ECC10F0BA}" srcId="{A671DFC4-D6E7-453C-89B0-B069CCB1F5E2}" destId="{158BC509-40CD-4707-BA09-85A8963793AA}" srcOrd="0" destOrd="0" parTransId="{10160E0F-F1C4-473A-8928-F9E07BE32B1E}" sibTransId="{A29B976A-6EF1-4463-B9C3-BB1FAB84BA17}"/>
    <dgm:cxn modelId="{A44C7453-0332-4F3F-940F-C29A1F427089}" type="presOf" srcId="{340DF902-7613-495E-8392-A67E2270CF89}" destId="{92045B88-14CF-425F-B90E-9EA3A00C0090}" srcOrd="0" destOrd="0" presId="urn:microsoft.com/office/officeart/2005/8/layout/orgChart1"/>
    <dgm:cxn modelId="{FC2852E7-1C4E-425B-95AD-8779EFB2B67B}" srcId="{C3C5C8BE-B161-408D-A3C3-78B5AD480E72}" destId="{84685376-19E2-47F5-82C5-5FF33095360C}" srcOrd="0" destOrd="0" parTransId="{34A25ED2-9F3A-477A-BC1C-CBFED5755152}" sibTransId="{D90CAAA4-129F-4BFB-9B70-DFDB3AB5FD20}"/>
    <dgm:cxn modelId="{FE6EEF05-E45E-47D6-8D9C-D49D9918B914}" type="presOf" srcId="{158BC509-40CD-4707-BA09-85A8963793AA}" destId="{4DE85D77-4C3C-4C7D-806A-DD4568C0841A}" srcOrd="0" destOrd="0" presId="urn:microsoft.com/office/officeart/2005/8/layout/orgChart1"/>
    <dgm:cxn modelId="{7DCC0200-7754-48AA-978D-9208158CFB88}" srcId="{050D4AA8-B2DD-40DE-AA35-6367841E6F2B}" destId="{84FAC127-D2F9-48CE-B94F-8ACF4B044A1A}" srcOrd="0" destOrd="0" parTransId="{01F0D8E7-4FB1-4FCF-AD82-49409CC0C2BD}" sibTransId="{A093638B-B1B0-4444-876D-DF8196F4CDC8}"/>
    <dgm:cxn modelId="{1540FD81-8FF1-4201-888E-8A1C0A503932}" srcId="{A671DFC4-D6E7-453C-89B0-B069CCB1F5E2}" destId="{050D4AA8-B2DD-40DE-AA35-6367841E6F2B}" srcOrd="2" destOrd="0" parTransId="{6D54A1CB-EE79-4A7B-9806-4432EC3EFEE7}" sibTransId="{1E0162BB-4D36-4187-A943-DB65C0134D2A}"/>
    <dgm:cxn modelId="{640F8CB2-CA2C-4B73-848A-C3B53D91F255}" srcId="{050D4AA8-B2DD-40DE-AA35-6367841E6F2B}" destId="{8FCC7347-2402-4097-9F80-EB70F258BB7E}" srcOrd="1" destOrd="0" parTransId="{EF38CDEB-D1A6-4EDA-9452-E4F3AB679834}" sibTransId="{51EB88D4-5408-48EA-A50E-0B0B6EA03262}"/>
    <dgm:cxn modelId="{B6C108D9-C576-4470-9AB8-BEBC4C75857E}" type="presOf" srcId="{10160E0F-F1C4-473A-8928-F9E07BE32B1E}" destId="{C8F8BA56-A094-4BE8-A1DF-0BC8D3B808DB}" srcOrd="0" destOrd="0" presId="urn:microsoft.com/office/officeart/2005/8/layout/orgChart1"/>
    <dgm:cxn modelId="{DCD918A7-3CD9-4E3B-8065-DF2C50B85CD7}" type="presOf" srcId="{01F0D8E7-4FB1-4FCF-AD82-49409CC0C2BD}" destId="{047CAA2D-F987-4DA3-9461-4EB61E564FF1}" srcOrd="0" destOrd="0" presId="urn:microsoft.com/office/officeart/2005/8/layout/orgChart1"/>
    <dgm:cxn modelId="{7881F0FF-AC85-4E29-A101-3E935DFEE145}" type="presOf" srcId="{84FAC127-D2F9-48CE-B94F-8ACF4B044A1A}" destId="{B115DC2A-56A1-4684-ACEC-12F6D3D82BF7}" srcOrd="0" destOrd="0" presId="urn:microsoft.com/office/officeart/2005/8/layout/orgChart1"/>
    <dgm:cxn modelId="{61543963-AAD0-4141-82FA-5A147606EDE0}" type="presOf" srcId="{050D4AA8-B2DD-40DE-AA35-6367841E6F2B}" destId="{F990F1B5-F18F-44D6-80DA-BFE7A01DDE66}" srcOrd="0" destOrd="0" presId="urn:microsoft.com/office/officeart/2005/8/layout/orgChart1"/>
    <dgm:cxn modelId="{5D2EB528-8215-4F0B-87C5-D79E71F462CC}" type="presOf" srcId="{9D6B9A2A-8E6F-4470-A21F-283538F502F7}" destId="{581059ED-0F93-41FA-8754-6B2CBBEFF087}" srcOrd="0" destOrd="0" presId="urn:microsoft.com/office/officeart/2005/8/layout/orgChart1"/>
    <dgm:cxn modelId="{60867F9B-C3DC-47FD-8C14-9CAA3C4079EF}" srcId="{A671DFC4-D6E7-453C-89B0-B069CCB1F5E2}" destId="{C3C5C8BE-B161-408D-A3C3-78B5AD480E72}" srcOrd="1" destOrd="0" parTransId="{9F47DEF2-8E7C-4815-A8E8-F0310FB90D85}" sibTransId="{2C393C24-E1E7-4FE6-A73D-8FDCA4C0CD1E}"/>
    <dgm:cxn modelId="{FA8F39AB-1467-4CEC-A9E1-EB6A576BC11B}" type="presOf" srcId="{34F6DE73-A5B8-4793-930B-E7EC3240D901}" destId="{5B7FAFC6-CBD7-4FC0-ABF9-D814525743BA}" srcOrd="0" destOrd="0" presId="urn:microsoft.com/office/officeart/2005/8/layout/orgChart1"/>
    <dgm:cxn modelId="{7C2B8523-5A8B-4B3F-9E97-000955086FF1}" type="presOf" srcId="{158BC509-40CD-4707-BA09-85A8963793AA}" destId="{0CF70F40-4A63-462F-A587-6FA035843722}" srcOrd="1" destOrd="0" presId="urn:microsoft.com/office/officeart/2005/8/layout/orgChart1"/>
    <dgm:cxn modelId="{7689F873-42E5-4E03-9768-A2A04D600219}" type="presOf" srcId="{EF38CDEB-D1A6-4EDA-9452-E4F3AB679834}" destId="{0B411570-FE27-40FD-A015-65CDEB5BEC94}" srcOrd="0" destOrd="0" presId="urn:microsoft.com/office/officeart/2005/8/layout/orgChart1"/>
    <dgm:cxn modelId="{B3D15B23-CAEC-4B66-BA2D-AFEE591E5137}" srcId="{51B4E6FD-A498-46F0-B2D7-10E9366A0580}" destId="{A671DFC4-D6E7-453C-89B0-B069CCB1F5E2}" srcOrd="0" destOrd="0" parTransId="{0CBFF860-6F53-4B48-A467-8942E6DE217E}" sibTransId="{A3E24F4F-139B-4D71-B2CD-59F9B0359628}"/>
    <dgm:cxn modelId="{DC22522C-381A-466C-80CC-F017129CB5E0}" type="presOf" srcId="{A671DFC4-D6E7-453C-89B0-B069CCB1F5E2}" destId="{A169B3C4-2B4C-46DC-8AFE-E5AB6041585C}" srcOrd="0" destOrd="0" presId="urn:microsoft.com/office/officeart/2005/8/layout/orgChart1"/>
    <dgm:cxn modelId="{8C18D9CB-458E-41C8-B772-16BCD58D8B1D}" type="presOf" srcId="{5FB4BAB8-FA30-4C82-AA0F-341911D04BF6}" destId="{DC137AE4-A7AF-4C9C-8ABF-85DADB544C52}" srcOrd="0" destOrd="0" presId="urn:microsoft.com/office/officeart/2005/8/layout/orgChart1"/>
    <dgm:cxn modelId="{B2849C62-8461-4451-A68E-A02335E5DCD3}" type="presOf" srcId="{51B4E6FD-A498-46F0-B2D7-10E9366A0580}" destId="{96F0257B-92B6-4FCB-9737-0A7F05F491FB}" srcOrd="0" destOrd="0" presId="urn:microsoft.com/office/officeart/2005/8/layout/orgChart1"/>
    <dgm:cxn modelId="{9326FD1C-B951-49DA-9956-EAAB94D099BD}" type="presOf" srcId="{6D54A1CB-EE79-4A7B-9806-4432EC3EFEE7}" destId="{B91AAF0E-D78E-4C77-AA12-94A3FE750DAA}" srcOrd="0" destOrd="0" presId="urn:microsoft.com/office/officeart/2005/8/layout/orgChart1"/>
    <dgm:cxn modelId="{D491EF00-75D2-453E-AA32-C06C26F37DB9}" type="presOf" srcId="{5FB4BAB8-FA30-4C82-AA0F-341911D04BF6}" destId="{CF209B97-A6A4-4D6D-9AFF-0EA3ABE2D8FB}" srcOrd="1" destOrd="0" presId="urn:microsoft.com/office/officeart/2005/8/layout/orgChart1"/>
    <dgm:cxn modelId="{D9356664-27B8-4497-A4F2-C565515CE86C}" type="presOf" srcId="{9D6B9A2A-8E6F-4470-A21F-283538F502F7}" destId="{FE857E39-2047-453E-9FDE-0381D5513E57}" srcOrd="1" destOrd="0" presId="urn:microsoft.com/office/officeart/2005/8/layout/orgChart1"/>
    <dgm:cxn modelId="{242C3F0D-D1AE-4A80-AC2A-D2FCF167A3CB}" type="presOf" srcId="{84685376-19E2-47F5-82C5-5FF33095360C}" destId="{3696F30F-8DE1-434B-85DB-93EE9F01CC66}" srcOrd="1" destOrd="0" presId="urn:microsoft.com/office/officeart/2005/8/layout/orgChart1"/>
    <dgm:cxn modelId="{A93C17ED-EF48-49E7-A82F-35DB30B11244}" srcId="{158BC509-40CD-4707-BA09-85A8963793AA}" destId="{9D6B9A2A-8E6F-4470-A21F-283538F502F7}" srcOrd="2" destOrd="0" parTransId="{E43E8F96-94CB-4F15-B9DE-8CB3DDDCE57E}" sibTransId="{1EB2E3DD-CA23-42EF-B737-DE9F5D18042C}"/>
    <dgm:cxn modelId="{F8E45357-8332-4401-8125-5DF551D2B291}" type="presOf" srcId="{9F47DEF2-8E7C-4815-A8E8-F0310FB90D85}" destId="{850E09E7-691E-402D-A906-499AE0C078A4}" srcOrd="0" destOrd="0" presId="urn:microsoft.com/office/officeart/2005/8/layout/orgChart1"/>
    <dgm:cxn modelId="{73A0EC6E-8A0B-4F7E-AED0-51D34E414978}" type="presOf" srcId="{340DF902-7613-495E-8392-A67E2270CF89}" destId="{D27326F2-9123-4893-BBAD-266C3B495E52}" srcOrd="1" destOrd="0" presId="urn:microsoft.com/office/officeart/2005/8/layout/orgChart1"/>
    <dgm:cxn modelId="{7BE127B6-A411-4064-B74E-0330BA4F84B9}" type="presOf" srcId="{C3C5C8BE-B161-408D-A3C3-78B5AD480E72}" destId="{3A9FFB0C-7762-4E80-874D-6D14CF52E93B}" srcOrd="1" destOrd="0" presId="urn:microsoft.com/office/officeart/2005/8/layout/orgChart1"/>
    <dgm:cxn modelId="{B2DE7AE0-629E-405C-AEFB-7121736A7867}" type="presOf" srcId="{EA52B45A-0C1F-44E9-8821-D308BCDED5B5}" destId="{81563936-9D5E-4464-BECC-917C73445179}" srcOrd="0" destOrd="0" presId="urn:microsoft.com/office/officeart/2005/8/layout/orgChart1"/>
    <dgm:cxn modelId="{605FCFCC-CD59-45A3-8C64-CE9A9910C6B0}" type="presOf" srcId="{050D4AA8-B2DD-40DE-AA35-6367841E6F2B}" destId="{9491DE66-DDE0-479D-A9F7-FCBE217434AF}" srcOrd="1" destOrd="0" presId="urn:microsoft.com/office/officeart/2005/8/layout/orgChart1"/>
    <dgm:cxn modelId="{C5DF62F8-85D6-44E5-AFBD-635714E99031}" type="presOf" srcId="{84685376-19E2-47F5-82C5-5FF33095360C}" destId="{54AD802D-3C14-4D1F-A416-F54BB8CA1265}" srcOrd="0" destOrd="0" presId="urn:microsoft.com/office/officeart/2005/8/layout/orgChart1"/>
    <dgm:cxn modelId="{E234302B-D612-4715-AE0C-BA76C155DFD1}" type="presOf" srcId="{E43E8F96-94CB-4F15-B9DE-8CB3DDDCE57E}" destId="{FB3DC8B9-4F3B-4FE0-9A48-3DE7D1A90CBC}" srcOrd="0" destOrd="0" presId="urn:microsoft.com/office/officeart/2005/8/layout/orgChart1"/>
    <dgm:cxn modelId="{D71BB64F-ACFE-4519-90F5-BF62474D7513}" type="presParOf" srcId="{96F0257B-92B6-4FCB-9737-0A7F05F491FB}" destId="{46C90E77-D3B6-4D9C-B7DC-3CC2DD1FA550}" srcOrd="0" destOrd="0" presId="urn:microsoft.com/office/officeart/2005/8/layout/orgChart1"/>
    <dgm:cxn modelId="{25A9BC86-BF04-4CE3-8B37-43A51DA55D11}" type="presParOf" srcId="{46C90E77-D3B6-4D9C-B7DC-3CC2DD1FA550}" destId="{5AB0B28D-4107-456D-B777-21E91D48FF4A}" srcOrd="0" destOrd="0" presId="urn:microsoft.com/office/officeart/2005/8/layout/orgChart1"/>
    <dgm:cxn modelId="{01486883-52FF-4AF9-A0B4-327EA70357ED}" type="presParOf" srcId="{5AB0B28D-4107-456D-B777-21E91D48FF4A}" destId="{A169B3C4-2B4C-46DC-8AFE-E5AB6041585C}" srcOrd="0" destOrd="0" presId="urn:microsoft.com/office/officeart/2005/8/layout/orgChart1"/>
    <dgm:cxn modelId="{B0E68AE8-0B09-4696-8692-6C6C820CA2B0}" type="presParOf" srcId="{5AB0B28D-4107-456D-B777-21E91D48FF4A}" destId="{3CCA066C-0D28-4406-AB8E-9279FD307130}" srcOrd="1" destOrd="0" presId="urn:microsoft.com/office/officeart/2005/8/layout/orgChart1"/>
    <dgm:cxn modelId="{05262D75-D0B9-4879-9299-F7EDD9A20EA0}" type="presParOf" srcId="{46C90E77-D3B6-4D9C-B7DC-3CC2DD1FA550}" destId="{A777B5FA-06D3-4A28-BC03-6E8EAE285D54}" srcOrd="1" destOrd="0" presId="urn:microsoft.com/office/officeart/2005/8/layout/orgChart1"/>
    <dgm:cxn modelId="{64CFACDE-F3F7-4D48-8503-A371036F2E58}" type="presParOf" srcId="{A777B5FA-06D3-4A28-BC03-6E8EAE285D54}" destId="{C8F8BA56-A094-4BE8-A1DF-0BC8D3B808DB}" srcOrd="0" destOrd="0" presId="urn:microsoft.com/office/officeart/2005/8/layout/orgChart1"/>
    <dgm:cxn modelId="{E6F43540-34F5-4062-8453-1BA12375A86F}" type="presParOf" srcId="{A777B5FA-06D3-4A28-BC03-6E8EAE285D54}" destId="{DB745C9F-11A1-432A-A7A2-906D3E378002}" srcOrd="1" destOrd="0" presId="urn:microsoft.com/office/officeart/2005/8/layout/orgChart1"/>
    <dgm:cxn modelId="{1D36A9C9-E422-4E65-B2CA-6CD3521D9D8E}" type="presParOf" srcId="{DB745C9F-11A1-432A-A7A2-906D3E378002}" destId="{3C377FAA-CAE7-49ED-997D-AD4D4E5DCD33}" srcOrd="0" destOrd="0" presId="urn:microsoft.com/office/officeart/2005/8/layout/orgChart1"/>
    <dgm:cxn modelId="{BFBB7AD7-2444-46E8-97D9-F44C7A42C3A1}" type="presParOf" srcId="{3C377FAA-CAE7-49ED-997D-AD4D4E5DCD33}" destId="{4DE85D77-4C3C-4C7D-806A-DD4568C0841A}" srcOrd="0" destOrd="0" presId="urn:microsoft.com/office/officeart/2005/8/layout/orgChart1"/>
    <dgm:cxn modelId="{2A0E20E8-DC70-4A9A-BC97-540718136A38}" type="presParOf" srcId="{3C377FAA-CAE7-49ED-997D-AD4D4E5DCD33}" destId="{0CF70F40-4A63-462F-A587-6FA035843722}" srcOrd="1" destOrd="0" presId="urn:microsoft.com/office/officeart/2005/8/layout/orgChart1"/>
    <dgm:cxn modelId="{3C4A0150-EF91-4122-BE9E-EF413F1368FA}" type="presParOf" srcId="{DB745C9F-11A1-432A-A7A2-906D3E378002}" destId="{DCCE1B7A-25A8-472D-A179-57786316D6E4}" srcOrd="1" destOrd="0" presId="urn:microsoft.com/office/officeart/2005/8/layout/orgChart1"/>
    <dgm:cxn modelId="{0D85716E-7EA0-4034-9061-85462D9FE8E8}" type="presParOf" srcId="{DCCE1B7A-25A8-472D-A179-57786316D6E4}" destId="{81563936-9D5E-4464-BECC-917C73445179}" srcOrd="0" destOrd="0" presId="urn:microsoft.com/office/officeart/2005/8/layout/orgChart1"/>
    <dgm:cxn modelId="{A74F2AFB-658C-45D4-9F90-17496F8F7238}" type="presParOf" srcId="{DCCE1B7A-25A8-472D-A179-57786316D6E4}" destId="{B91DE051-7C3A-4461-A3F8-6818F377C28B}" srcOrd="1" destOrd="0" presId="urn:microsoft.com/office/officeart/2005/8/layout/orgChart1"/>
    <dgm:cxn modelId="{88A70EEE-195C-4863-A457-D60570A994CC}" type="presParOf" srcId="{B91DE051-7C3A-4461-A3F8-6818F377C28B}" destId="{E251AC2F-EDC8-4CBB-8885-14EA1424075F}" srcOrd="0" destOrd="0" presId="urn:microsoft.com/office/officeart/2005/8/layout/orgChart1"/>
    <dgm:cxn modelId="{9F3E06CB-D1E3-44EE-A1A5-05D048DF197A}" type="presParOf" srcId="{E251AC2F-EDC8-4CBB-8885-14EA1424075F}" destId="{92045B88-14CF-425F-B90E-9EA3A00C0090}" srcOrd="0" destOrd="0" presId="urn:microsoft.com/office/officeart/2005/8/layout/orgChart1"/>
    <dgm:cxn modelId="{532DD475-E5A8-49F4-9132-CA8ADEC502FE}" type="presParOf" srcId="{E251AC2F-EDC8-4CBB-8885-14EA1424075F}" destId="{D27326F2-9123-4893-BBAD-266C3B495E52}" srcOrd="1" destOrd="0" presId="urn:microsoft.com/office/officeart/2005/8/layout/orgChart1"/>
    <dgm:cxn modelId="{643BA804-FA73-4DF2-841B-81D8F934598D}" type="presParOf" srcId="{B91DE051-7C3A-4461-A3F8-6818F377C28B}" destId="{1B1A9E73-5CB6-4F33-B31C-3C95065D700F}" srcOrd="1" destOrd="0" presId="urn:microsoft.com/office/officeart/2005/8/layout/orgChart1"/>
    <dgm:cxn modelId="{DB2F234D-F95E-40C8-AA24-2E8263FF81F0}" type="presParOf" srcId="{B91DE051-7C3A-4461-A3F8-6818F377C28B}" destId="{F4F54D51-8964-48EB-984F-0B00ACFC4BF5}" srcOrd="2" destOrd="0" presId="urn:microsoft.com/office/officeart/2005/8/layout/orgChart1"/>
    <dgm:cxn modelId="{23136A3F-CEA0-4DE9-9BBA-C8D6F2E5F316}" type="presParOf" srcId="{DCCE1B7A-25A8-472D-A179-57786316D6E4}" destId="{5B7FAFC6-CBD7-4FC0-ABF9-D814525743BA}" srcOrd="2" destOrd="0" presId="urn:microsoft.com/office/officeart/2005/8/layout/orgChart1"/>
    <dgm:cxn modelId="{FA358B07-3186-4D82-9213-B42ADFA3A47F}" type="presParOf" srcId="{DCCE1B7A-25A8-472D-A179-57786316D6E4}" destId="{95CAC8C8-3DFB-4D9A-886E-A4D29372B7AC}" srcOrd="3" destOrd="0" presId="urn:microsoft.com/office/officeart/2005/8/layout/orgChart1"/>
    <dgm:cxn modelId="{ACCB778A-C9E1-4B6F-B30D-B67569ABDE00}" type="presParOf" srcId="{95CAC8C8-3DFB-4D9A-886E-A4D29372B7AC}" destId="{AA01EC3F-231A-4171-86FE-C9F5AA6356CF}" srcOrd="0" destOrd="0" presId="urn:microsoft.com/office/officeart/2005/8/layout/orgChart1"/>
    <dgm:cxn modelId="{359CCE3A-BA73-43D0-B90F-1BD13C2D7929}" type="presParOf" srcId="{AA01EC3F-231A-4171-86FE-C9F5AA6356CF}" destId="{DC137AE4-A7AF-4C9C-8ABF-85DADB544C52}" srcOrd="0" destOrd="0" presId="urn:microsoft.com/office/officeart/2005/8/layout/orgChart1"/>
    <dgm:cxn modelId="{7B1118D6-6A0D-4C45-B4DF-6D0FB07B90AE}" type="presParOf" srcId="{AA01EC3F-231A-4171-86FE-C9F5AA6356CF}" destId="{CF209B97-A6A4-4D6D-9AFF-0EA3ABE2D8FB}" srcOrd="1" destOrd="0" presId="urn:microsoft.com/office/officeart/2005/8/layout/orgChart1"/>
    <dgm:cxn modelId="{D11A4557-ABBA-4C43-B137-68E0C15A887C}" type="presParOf" srcId="{95CAC8C8-3DFB-4D9A-886E-A4D29372B7AC}" destId="{3A0C9303-7FCD-4F8A-A17D-A227FD8388C4}" srcOrd="1" destOrd="0" presId="urn:microsoft.com/office/officeart/2005/8/layout/orgChart1"/>
    <dgm:cxn modelId="{E296243B-48CA-4874-A599-7B18066F9616}" type="presParOf" srcId="{95CAC8C8-3DFB-4D9A-886E-A4D29372B7AC}" destId="{A64B496B-CD24-493B-9AE4-808BACC2250E}" srcOrd="2" destOrd="0" presId="urn:microsoft.com/office/officeart/2005/8/layout/orgChart1"/>
    <dgm:cxn modelId="{E8D80D52-3033-4DA3-9862-985628F50419}" type="presParOf" srcId="{DCCE1B7A-25A8-472D-A179-57786316D6E4}" destId="{FB3DC8B9-4F3B-4FE0-9A48-3DE7D1A90CBC}" srcOrd="4" destOrd="0" presId="urn:microsoft.com/office/officeart/2005/8/layout/orgChart1"/>
    <dgm:cxn modelId="{EFC6473A-96A0-43A6-827E-1B593EAF5481}" type="presParOf" srcId="{DCCE1B7A-25A8-472D-A179-57786316D6E4}" destId="{A7F56374-2CA8-4E56-8299-2DA71C896B17}" srcOrd="5" destOrd="0" presId="urn:microsoft.com/office/officeart/2005/8/layout/orgChart1"/>
    <dgm:cxn modelId="{2EFB23A9-6652-4CFD-8401-C8D9CF913C88}" type="presParOf" srcId="{A7F56374-2CA8-4E56-8299-2DA71C896B17}" destId="{1713619A-33F2-41A2-BA17-D5F355FEEA1A}" srcOrd="0" destOrd="0" presId="urn:microsoft.com/office/officeart/2005/8/layout/orgChart1"/>
    <dgm:cxn modelId="{481B5CF8-74E4-4E86-A011-FEDC40BF3226}" type="presParOf" srcId="{1713619A-33F2-41A2-BA17-D5F355FEEA1A}" destId="{581059ED-0F93-41FA-8754-6B2CBBEFF087}" srcOrd="0" destOrd="0" presId="urn:microsoft.com/office/officeart/2005/8/layout/orgChart1"/>
    <dgm:cxn modelId="{B6BE6265-CC87-4D54-9609-6201422956E6}" type="presParOf" srcId="{1713619A-33F2-41A2-BA17-D5F355FEEA1A}" destId="{FE857E39-2047-453E-9FDE-0381D5513E57}" srcOrd="1" destOrd="0" presId="urn:microsoft.com/office/officeart/2005/8/layout/orgChart1"/>
    <dgm:cxn modelId="{379D1FF4-B9EB-44F9-A3EA-15B02B61FE10}" type="presParOf" srcId="{A7F56374-2CA8-4E56-8299-2DA71C896B17}" destId="{5F8E3401-F040-40BC-8F4B-DA54436F70CB}" srcOrd="1" destOrd="0" presId="urn:microsoft.com/office/officeart/2005/8/layout/orgChart1"/>
    <dgm:cxn modelId="{A4457484-CC02-47AD-AD6B-AC4F21085091}" type="presParOf" srcId="{A7F56374-2CA8-4E56-8299-2DA71C896B17}" destId="{5F075793-C330-4FB1-AE92-26D73AEB117F}" srcOrd="2" destOrd="0" presId="urn:microsoft.com/office/officeart/2005/8/layout/orgChart1"/>
    <dgm:cxn modelId="{3F348AE7-562C-4A03-983E-657DD480A0E1}" type="presParOf" srcId="{DB745C9F-11A1-432A-A7A2-906D3E378002}" destId="{DB3104F4-F5F6-4DCF-9FF8-39BBDB18DA8B}" srcOrd="2" destOrd="0" presId="urn:microsoft.com/office/officeart/2005/8/layout/orgChart1"/>
    <dgm:cxn modelId="{BFFA7FB4-D025-48BC-8BCB-93595F4B5684}" type="presParOf" srcId="{A777B5FA-06D3-4A28-BC03-6E8EAE285D54}" destId="{850E09E7-691E-402D-A906-499AE0C078A4}" srcOrd="2" destOrd="0" presId="urn:microsoft.com/office/officeart/2005/8/layout/orgChart1"/>
    <dgm:cxn modelId="{3D49742E-AAC0-4A88-BCB4-84250D6FA4F7}" type="presParOf" srcId="{A777B5FA-06D3-4A28-BC03-6E8EAE285D54}" destId="{96D0E5FC-5210-4324-BEB9-68CA808D93A2}" srcOrd="3" destOrd="0" presId="urn:microsoft.com/office/officeart/2005/8/layout/orgChart1"/>
    <dgm:cxn modelId="{D627CDFC-9A56-4400-B6CD-70D249DD3420}" type="presParOf" srcId="{96D0E5FC-5210-4324-BEB9-68CA808D93A2}" destId="{6D227CC0-72D4-4547-88AE-7F59168731FA}" srcOrd="0" destOrd="0" presId="urn:microsoft.com/office/officeart/2005/8/layout/orgChart1"/>
    <dgm:cxn modelId="{D93CAD18-57FE-4FCE-B79F-E9CDE00FB507}" type="presParOf" srcId="{6D227CC0-72D4-4547-88AE-7F59168731FA}" destId="{7D6638E6-1FFF-4EFF-8788-DCB015572CDE}" srcOrd="0" destOrd="0" presId="urn:microsoft.com/office/officeart/2005/8/layout/orgChart1"/>
    <dgm:cxn modelId="{5FA33964-4B7E-4319-94F9-D9CC2CAD640E}" type="presParOf" srcId="{6D227CC0-72D4-4547-88AE-7F59168731FA}" destId="{3A9FFB0C-7762-4E80-874D-6D14CF52E93B}" srcOrd="1" destOrd="0" presId="urn:microsoft.com/office/officeart/2005/8/layout/orgChart1"/>
    <dgm:cxn modelId="{8B182095-8670-4C84-A712-10DF9A2159A6}" type="presParOf" srcId="{96D0E5FC-5210-4324-BEB9-68CA808D93A2}" destId="{F2AE77C2-549B-44BF-AFB7-B2309DF6D396}" srcOrd="1" destOrd="0" presId="urn:microsoft.com/office/officeart/2005/8/layout/orgChart1"/>
    <dgm:cxn modelId="{34E7A73C-7A2A-4CCA-9C90-DCBA98D85814}" type="presParOf" srcId="{F2AE77C2-549B-44BF-AFB7-B2309DF6D396}" destId="{786711F5-75A0-4535-8ADD-E564FA7F4B55}" srcOrd="0" destOrd="0" presId="urn:microsoft.com/office/officeart/2005/8/layout/orgChart1"/>
    <dgm:cxn modelId="{6AA0A24B-5AA8-43E6-B2F1-6DC81E26F398}" type="presParOf" srcId="{F2AE77C2-549B-44BF-AFB7-B2309DF6D396}" destId="{C74C7EE9-3038-4653-A38B-0DBA2CB76AE3}" srcOrd="1" destOrd="0" presId="urn:microsoft.com/office/officeart/2005/8/layout/orgChart1"/>
    <dgm:cxn modelId="{4D5D8D17-2E8B-4EED-8EAF-BCA6E1F03924}" type="presParOf" srcId="{C74C7EE9-3038-4653-A38B-0DBA2CB76AE3}" destId="{8A12A501-1AAA-4570-86FF-74B2BBACE6DF}" srcOrd="0" destOrd="0" presId="urn:microsoft.com/office/officeart/2005/8/layout/orgChart1"/>
    <dgm:cxn modelId="{9F8632BB-F15F-4136-93BE-F02FF4176BED}" type="presParOf" srcId="{8A12A501-1AAA-4570-86FF-74B2BBACE6DF}" destId="{54AD802D-3C14-4D1F-A416-F54BB8CA1265}" srcOrd="0" destOrd="0" presId="urn:microsoft.com/office/officeart/2005/8/layout/orgChart1"/>
    <dgm:cxn modelId="{FE3856A1-9E12-4102-A3A4-F35CFA967942}" type="presParOf" srcId="{8A12A501-1AAA-4570-86FF-74B2BBACE6DF}" destId="{3696F30F-8DE1-434B-85DB-93EE9F01CC66}" srcOrd="1" destOrd="0" presId="urn:microsoft.com/office/officeart/2005/8/layout/orgChart1"/>
    <dgm:cxn modelId="{99EEBA91-5181-43EE-966C-EED88437F8C4}" type="presParOf" srcId="{C74C7EE9-3038-4653-A38B-0DBA2CB76AE3}" destId="{ACBF73FA-BE70-4759-B47F-DF938AA8F0C0}" srcOrd="1" destOrd="0" presId="urn:microsoft.com/office/officeart/2005/8/layout/orgChart1"/>
    <dgm:cxn modelId="{50D57ED9-A6CF-44F6-A907-868275739A5E}" type="presParOf" srcId="{C74C7EE9-3038-4653-A38B-0DBA2CB76AE3}" destId="{D302653D-CA8B-4B1D-B757-F1EBD4E8EDD3}" srcOrd="2" destOrd="0" presId="urn:microsoft.com/office/officeart/2005/8/layout/orgChart1"/>
    <dgm:cxn modelId="{9755C396-7CED-4FC2-B74D-F0DFC9552870}" type="presParOf" srcId="{96D0E5FC-5210-4324-BEB9-68CA808D93A2}" destId="{4E9E07FD-41F2-403F-B06A-5C6BBABBC057}" srcOrd="2" destOrd="0" presId="urn:microsoft.com/office/officeart/2005/8/layout/orgChart1"/>
    <dgm:cxn modelId="{90915045-41E7-4D27-AE0F-DB7557C033B7}" type="presParOf" srcId="{A777B5FA-06D3-4A28-BC03-6E8EAE285D54}" destId="{B91AAF0E-D78E-4C77-AA12-94A3FE750DAA}" srcOrd="4" destOrd="0" presId="urn:microsoft.com/office/officeart/2005/8/layout/orgChart1"/>
    <dgm:cxn modelId="{4B018E9B-D956-48CC-A150-613979426CA6}" type="presParOf" srcId="{A777B5FA-06D3-4A28-BC03-6E8EAE285D54}" destId="{71BAB940-700D-4C0E-A464-49A7741CC8DA}" srcOrd="5" destOrd="0" presId="urn:microsoft.com/office/officeart/2005/8/layout/orgChart1"/>
    <dgm:cxn modelId="{81A780D1-D52F-4DBA-A4B9-3F33FF381EA4}" type="presParOf" srcId="{71BAB940-700D-4C0E-A464-49A7741CC8DA}" destId="{05CC267A-9261-4C6F-A312-65395CB0B765}" srcOrd="0" destOrd="0" presId="urn:microsoft.com/office/officeart/2005/8/layout/orgChart1"/>
    <dgm:cxn modelId="{43B48B71-45B7-43DD-8A81-3D47B95DCCF6}" type="presParOf" srcId="{05CC267A-9261-4C6F-A312-65395CB0B765}" destId="{F990F1B5-F18F-44D6-80DA-BFE7A01DDE66}" srcOrd="0" destOrd="0" presId="urn:microsoft.com/office/officeart/2005/8/layout/orgChart1"/>
    <dgm:cxn modelId="{29D350B4-559F-4D3C-AABB-444EAC1A5C91}" type="presParOf" srcId="{05CC267A-9261-4C6F-A312-65395CB0B765}" destId="{9491DE66-DDE0-479D-A9F7-FCBE217434AF}" srcOrd="1" destOrd="0" presId="urn:microsoft.com/office/officeart/2005/8/layout/orgChart1"/>
    <dgm:cxn modelId="{FD3AD9E6-EE86-47FE-B69C-3AAF8ED66468}" type="presParOf" srcId="{71BAB940-700D-4C0E-A464-49A7741CC8DA}" destId="{A6E3D286-D97C-4913-881F-CC4086611FCD}" srcOrd="1" destOrd="0" presId="urn:microsoft.com/office/officeart/2005/8/layout/orgChart1"/>
    <dgm:cxn modelId="{478FC283-2766-4145-89A3-E29593949F1F}" type="presParOf" srcId="{A6E3D286-D97C-4913-881F-CC4086611FCD}" destId="{047CAA2D-F987-4DA3-9461-4EB61E564FF1}" srcOrd="0" destOrd="0" presId="urn:microsoft.com/office/officeart/2005/8/layout/orgChart1"/>
    <dgm:cxn modelId="{7C7D6CEE-5B26-4252-A00E-3C31D4D27BE1}" type="presParOf" srcId="{A6E3D286-D97C-4913-881F-CC4086611FCD}" destId="{A0310154-F7AE-483B-9726-8C4731DFC0F7}" srcOrd="1" destOrd="0" presId="urn:microsoft.com/office/officeart/2005/8/layout/orgChart1"/>
    <dgm:cxn modelId="{7877EAB1-3175-4604-9E68-1937D4AA6D82}" type="presParOf" srcId="{A0310154-F7AE-483B-9726-8C4731DFC0F7}" destId="{6519F915-AB1C-4736-ABA0-7823F518DAC4}" srcOrd="0" destOrd="0" presId="urn:microsoft.com/office/officeart/2005/8/layout/orgChart1"/>
    <dgm:cxn modelId="{409456F1-79E3-42AE-832C-950D2312255B}" type="presParOf" srcId="{6519F915-AB1C-4736-ABA0-7823F518DAC4}" destId="{B115DC2A-56A1-4684-ACEC-12F6D3D82BF7}" srcOrd="0" destOrd="0" presId="urn:microsoft.com/office/officeart/2005/8/layout/orgChart1"/>
    <dgm:cxn modelId="{E6DDFEDB-BAB3-4A44-8461-DA7CBFCF94E7}" type="presParOf" srcId="{6519F915-AB1C-4736-ABA0-7823F518DAC4}" destId="{EF1CFCB5-0802-48DA-9948-F11157660F46}" srcOrd="1" destOrd="0" presId="urn:microsoft.com/office/officeart/2005/8/layout/orgChart1"/>
    <dgm:cxn modelId="{B1602BC7-CF45-4A91-86BD-D8FC90F22D12}" type="presParOf" srcId="{A0310154-F7AE-483B-9726-8C4731DFC0F7}" destId="{C02A8906-A256-4231-B773-AE4F6F7275F0}" srcOrd="1" destOrd="0" presId="urn:microsoft.com/office/officeart/2005/8/layout/orgChart1"/>
    <dgm:cxn modelId="{80116774-B2A8-4D3A-863F-4203CD1BF077}" type="presParOf" srcId="{A0310154-F7AE-483B-9726-8C4731DFC0F7}" destId="{68312344-4EA8-47B9-996B-0C4EED325C5B}" srcOrd="2" destOrd="0" presId="urn:microsoft.com/office/officeart/2005/8/layout/orgChart1"/>
    <dgm:cxn modelId="{8BDCC9EF-DDDC-471D-BE0D-4B872B96C0BA}" type="presParOf" srcId="{A6E3D286-D97C-4913-881F-CC4086611FCD}" destId="{0B411570-FE27-40FD-A015-65CDEB5BEC94}" srcOrd="2" destOrd="0" presId="urn:microsoft.com/office/officeart/2005/8/layout/orgChart1"/>
    <dgm:cxn modelId="{8620D862-CF51-4E22-9C84-4653C5C42CD5}" type="presParOf" srcId="{A6E3D286-D97C-4913-881F-CC4086611FCD}" destId="{53D8E3E2-6F04-4A36-8F04-05260B361202}" srcOrd="3" destOrd="0" presId="urn:microsoft.com/office/officeart/2005/8/layout/orgChart1"/>
    <dgm:cxn modelId="{96EAF7F4-21D9-4F3C-8093-4DC31430E77A}" type="presParOf" srcId="{53D8E3E2-6F04-4A36-8F04-05260B361202}" destId="{0F24D750-7387-43BD-8E6B-1B02F232113C}" srcOrd="0" destOrd="0" presId="urn:microsoft.com/office/officeart/2005/8/layout/orgChart1"/>
    <dgm:cxn modelId="{914EDDE7-D4F7-4E68-8809-29681A480E2A}" type="presParOf" srcId="{0F24D750-7387-43BD-8E6B-1B02F232113C}" destId="{A6A07946-1B1B-4268-9328-F72E3CE266EB}" srcOrd="0" destOrd="0" presId="urn:microsoft.com/office/officeart/2005/8/layout/orgChart1"/>
    <dgm:cxn modelId="{054B5183-2EB9-4DD7-8D4E-EF2ED10D796A}" type="presParOf" srcId="{0F24D750-7387-43BD-8E6B-1B02F232113C}" destId="{345F07D3-832F-4AA9-901E-3223BB643EB7}" srcOrd="1" destOrd="0" presId="urn:microsoft.com/office/officeart/2005/8/layout/orgChart1"/>
    <dgm:cxn modelId="{C4D97E03-73EA-4DCD-83DD-CF3D37FC997C}" type="presParOf" srcId="{53D8E3E2-6F04-4A36-8F04-05260B361202}" destId="{F176A1E2-C306-48A3-983A-8AADCE7A4255}" srcOrd="1" destOrd="0" presId="urn:microsoft.com/office/officeart/2005/8/layout/orgChart1"/>
    <dgm:cxn modelId="{E5E293AE-A732-4503-8256-2AE899DAD2AA}" type="presParOf" srcId="{53D8E3E2-6F04-4A36-8F04-05260B361202}" destId="{7A698BBA-915C-463E-AA1D-DF15B00FD040}" srcOrd="2" destOrd="0" presId="urn:microsoft.com/office/officeart/2005/8/layout/orgChart1"/>
    <dgm:cxn modelId="{F517A76A-B2A3-4862-9D32-3E0BDF77DE62}" type="presParOf" srcId="{71BAB940-700D-4C0E-A464-49A7741CC8DA}" destId="{A1BAB956-321D-432C-94CF-6522686B4CE6}" srcOrd="2" destOrd="0" presId="urn:microsoft.com/office/officeart/2005/8/layout/orgChart1"/>
    <dgm:cxn modelId="{D99F970B-6162-466E-8D0C-B63A898E8106}" type="presParOf" srcId="{46C90E77-D3B6-4D9C-B7DC-3CC2DD1FA550}" destId="{FBA7ECB3-FF87-4531-BAE2-024F883153C3}" srcOrd="2" destOrd="0" presId="urn:microsoft.com/office/officeart/2005/8/layout/orgChart1"/>
  </dgm:cxnLst>
  <dgm:bg>
    <a:noFill/>
  </dgm:bg>
  <dgm:whole>
    <a:ln>
      <a:noFill/>
    </a:ln>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1B4E6FD-A498-46F0-B2D7-10E9366A0580}" type="doc">
      <dgm:prSet loTypeId="urn:microsoft.com/office/officeart/2005/8/layout/orgChart1" loCatId="hierarchy" qsTypeId="urn:microsoft.com/office/officeart/2005/8/quickstyle/simple5" qsCatId="simple" csTypeId="urn:microsoft.com/office/officeart/2005/8/colors/accent1_2#11" csCatId="accent1" phldr="1"/>
      <dgm:spPr/>
      <dgm:t>
        <a:bodyPr/>
        <a:lstStyle/>
        <a:p>
          <a:endParaRPr lang="en-US"/>
        </a:p>
      </dgm:t>
    </dgm:pt>
    <dgm:pt modelId="{A671DFC4-D6E7-453C-89B0-B069CCB1F5E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0CBFF860-6F53-4B48-A467-8942E6DE217E}" type="parTrans" cxnId="{B3D15B23-CAEC-4B66-BA2D-AFEE591E5137}">
      <dgm:prSet/>
      <dgm:spPr/>
      <dgm:t>
        <a:bodyPr/>
        <a:lstStyle/>
        <a:p>
          <a:endParaRPr lang="en-US" sz="1200" b="0"/>
        </a:p>
      </dgm:t>
    </dgm:pt>
    <dgm:pt modelId="{A3E24F4F-139B-4D71-B2CD-59F9B0359628}" type="sibTrans" cxnId="{B3D15B23-CAEC-4B66-BA2D-AFEE591E5137}">
      <dgm:prSet/>
      <dgm:spPr/>
      <dgm:t>
        <a:bodyPr/>
        <a:lstStyle/>
        <a:p>
          <a:endParaRPr lang="en-US" sz="1200" b="0"/>
        </a:p>
      </dgm:t>
    </dgm:pt>
    <dgm:pt modelId="{158BC509-40CD-4707-BA09-85A8963793AA}">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10160E0F-F1C4-473A-8928-F9E07BE32B1E}" type="parTrans" cxnId="{90CCD230-F876-4141-A868-CE1ECC10F0BA}">
      <dgm:prSet/>
      <dgm:spPr>
        <a:solidFill>
          <a:srgbClr val="0081B9"/>
        </a:solidFill>
        <a:ln>
          <a:solidFill>
            <a:srgbClr val="0081B9"/>
          </a:solidFill>
        </a:ln>
      </dgm:spPr>
      <dgm:t>
        <a:bodyPr/>
        <a:lstStyle/>
        <a:p>
          <a:endParaRPr lang="en-US" sz="1200" b="0"/>
        </a:p>
      </dgm:t>
    </dgm:pt>
    <dgm:pt modelId="{A29B976A-6EF1-4463-B9C3-BB1FAB84BA17}" type="sibTrans" cxnId="{90CCD230-F876-4141-A868-CE1ECC10F0BA}">
      <dgm:prSet/>
      <dgm:spPr/>
      <dgm:t>
        <a:bodyPr/>
        <a:lstStyle/>
        <a:p>
          <a:endParaRPr lang="en-US" sz="1200" b="0"/>
        </a:p>
      </dgm:t>
    </dgm:pt>
    <dgm:pt modelId="{340DF902-7613-495E-8392-A67E2270CF89}">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A52B45A-0C1F-44E9-8821-D308BCDED5B5}" type="parTrans" cxnId="{0586607B-B595-4DCC-BA17-DD8D06C83A0B}">
      <dgm:prSet/>
      <dgm:spPr>
        <a:solidFill>
          <a:srgbClr val="0081B9"/>
        </a:solidFill>
        <a:ln>
          <a:solidFill>
            <a:srgbClr val="0081B9"/>
          </a:solidFill>
        </a:ln>
      </dgm:spPr>
      <dgm:t>
        <a:bodyPr/>
        <a:lstStyle/>
        <a:p>
          <a:endParaRPr lang="en-US" sz="1200" b="0"/>
        </a:p>
      </dgm:t>
    </dgm:pt>
    <dgm:pt modelId="{2E01EC46-6844-44FA-BCC0-B4B1EE8A4770}" type="sibTrans" cxnId="{0586607B-B595-4DCC-BA17-DD8D06C83A0B}">
      <dgm:prSet/>
      <dgm:spPr/>
      <dgm:t>
        <a:bodyPr/>
        <a:lstStyle/>
        <a:p>
          <a:endParaRPr lang="en-US" sz="1200" b="0"/>
        </a:p>
      </dgm:t>
    </dgm:pt>
    <dgm:pt modelId="{5FB4BAB8-FA30-4C82-AA0F-341911D04BF6}">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F6DE73-A5B8-4793-930B-E7EC3240D901}" type="parTrans" cxnId="{43265E23-93B6-45AF-A6CC-17D5098B5066}">
      <dgm:prSet/>
      <dgm:spPr>
        <a:solidFill>
          <a:srgbClr val="0081B9"/>
        </a:solidFill>
        <a:ln>
          <a:solidFill>
            <a:srgbClr val="0081B9"/>
          </a:solidFill>
        </a:ln>
      </dgm:spPr>
      <dgm:t>
        <a:bodyPr/>
        <a:lstStyle/>
        <a:p>
          <a:endParaRPr lang="en-US" sz="1200" b="0"/>
        </a:p>
      </dgm:t>
    </dgm:pt>
    <dgm:pt modelId="{D2B22101-2E3B-4E49-A344-4CAF26C5FE15}" type="sibTrans" cxnId="{43265E23-93B6-45AF-A6CC-17D5098B5066}">
      <dgm:prSet/>
      <dgm:spPr/>
      <dgm:t>
        <a:bodyPr/>
        <a:lstStyle/>
        <a:p>
          <a:endParaRPr lang="en-US" sz="1200" b="0"/>
        </a:p>
      </dgm:t>
    </dgm:pt>
    <dgm:pt modelId="{84685376-19E2-47F5-82C5-5FF33095360C}">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34A25ED2-9F3A-477A-BC1C-CBFED5755152}" type="parTrans" cxnId="{FC2852E7-1C4E-425B-95AD-8779EFB2B67B}">
      <dgm:prSet/>
      <dgm:spPr>
        <a:solidFill>
          <a:srgbClr val="0081B9"/>
        </a:solidFill>
        <a:ln>
          <a:solidFill>
            <a:srgbClr val="0081B9"/>
          </a:solidFill>
        </a:ln>
      </dgm:spPr>
      <dgm:t>
        <a:bodyPr/>
        <a:lstStyle/>
        <a:p>
          <a:endParaRPr lang="en-US" sz="1200" b="0"/>
        </a:p>
      </dgm:t>
    </dgm:pt>
    <dgm:pt modelId="{D90CAAA4-129F-4BFB-9B70-DFDB3AB5FD20}" type="sibTrans" cxnId="{FC2852E7-1C4E-425B-95AD-8779EFB2B67B}">
      <dgm:prSet/>
      <dgm:spPr/>
      <dgm:t>
        <a:bodyPr/>
        <a:lstStyle/>
        <a:p>
          <a:endParaRPr lang="en-US" sz="1200" b="0"/>
        </a:p>
      </dgm:t>
    </dgm:pt>
    <dgm:pt modelId="{C3C5C8BE-B161-408D-A3C3-78B5AD480E72}">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2C393C24-E1E7-4FE6-A73D-8FDCA4C0CD1E}" type="sibTrans" cxnId="{60867F9B-C3DC-47FD-8C14-9CAA3C4079EF}">
      <dgm:prSet/>
      <dgm:spPr/>
      <dgm:t>
        <a:bodyPr/>
        <a:lstStyle/>
        <a:p>
          <a:endParaRPr lang="en-US" sz="1200" b="0"/>
        </a:p>
      </dgm:t>
    </dgm:pt>
    <dgm:pt modelId="{9F47DEF2-8E7C-4815-A8E8-F0310FB90D85}" type="parTrans" cxnId="{60867F9B-C3DC-47FD-8C14-9CAA3C4079EF}">
      <dgm:prSet/>
      <dgm:spPr/>
      <dgm:t>
        <a:bodyPr/>
        <a:lstStyle/>
        <a:p>
          <a:endParaRPr lang="en-US" sz="1200" b="0"/>
        </a:p>
      </dgm:t>
    </dgm:pt>
    <dgm:pt modelId="{9D6B9A2A-8E6F-4470-A21F-283538F502F7}">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E43E8F96-94CB-4F15-B9DE-8CB3DDDCE57E}" type="parTrans" cxnId="{A93C17ED-EF48-49E7-A82F-35DB30B11244}">
      <dgm:prSet/>
      <dgm:spPr>
        <a:solidFill>
          <a:srgbClr val="0081B9"/>
        </a:solidFill>
        <a:ln>
          <a:solidFill>
            <a:srgbClr val="0081B9"/>
          </a:solidFill>
        </a:ln>
      </dgm:spPr>
      <dgm:t>
        <a:bodyPr/>
        <a:lstStyle/>
        <a:p>
          <a:endParaRPr lang="en-US" sz="1200" b="0"/>
        </a:p>
      </dgm:t>
    </dgm:pt>
    <dgm:pt modelId="{1EB2E3DD-CA23-42EF-B737-DE9F5D18042C}" type="sibTrans" cxnId="{A93C17ED-EF48-49E7-A82F-35DB30B11244}">
      <dgm:prSet/>
      <dgm:spPr/>
      <dgm:t>
        <a:bodyPr/>
        <a:lstStyle/>
        <a:p>
          <a:endParaRPr lang="en-US" sz="1200" b="0"/>
        </a:p>
      </dgm:t>
    </dgm:pt>
    <dgm:pt modelId="{050D4AA8-B2DD-40DE-AA35-6367841E6F2B}">
      <dgm:prSet phldrT="[Text]" custT="1"/>
      <dgm:spPr>
        <a:noFill/>
        <a:ln>
          <a:solidFill>
            <a:schemeClr val="accent1"/>
          </a:solidFill>
        </a:ln>
      </dgm:spPr>
      <dgm:t>
        <a:bodyPr/>
        <a:lstStyle/>
        <a:p>
          <a:endParaRPr lang="en-US" sz="1200" b="0" dirty="0">
            <a:latin typeface="Arial" pitchFamily="34" charset="0"/>
            <a:cs typeface="Arial" pitchFamily="34" charset="0"/>
          </a:endParaRPr>
        </a:p>
      </dgm:t>
    </dgm:pt>
    <dgm:pt modelId="{6D54A1CB-EE79-4A7B-9806-4432EC3EFEE7}" type="parTrans" cxnId="{1540FD81-8FF1-4201-888E-8A1C0A503932}">
      <dgm:prSet/>
      <dgm:spPr>
        <a:solidFill>
          <a:srgbClr val="0081B9"/>
        </a:solidFill>
        <a:ln>
          <a:solidFill>
            <a:srgbClr val="0081B9"/>
          </a:solidFill>
        </a:ln>
      </dgm:spPr>
      <dgm:t>
        <a:bodyPr/>
        <a:lstStyle/>
        <a:p>
          <a:endParaRPr lang="en-US"/>
        </a:p>
      </dgm:t>
    </dgm:pt>
    <dgm:pt modelId="{1E0162BB-4D36-4187-A943-DB65C0134D2A}" type="sibTrans" cxnId="{1540FD81-8FF1-4201-888E-8A1C0A503932}">
      <dgm:prSet/>
      <dgm:spPr/>
      <dgm:t>
        <a:bodyPr/>
        <a:lstStyle/>
        <a:p>
          <a:endParaRPr lang="en-US"/>
        </a:p>
      </dgm:t>
    </dgm:pt>
    <dgm:pt modelId="{84FAC127-D2F9-48CE-B94F-8ACF4B044A1A}">
      <dgm:prSet custT="1"/>
      <dgm:spPr>
        <a:noFill/>
        <a:ln>
          <a:solidFill>
            <a:schemeClr val="accent1"/>
          </a:solidFill>
        </a:ln>
      </dgm:spPr>
      <dgm:t>
        <a:bodyPr/>
        <a:lstStyle/>
        <a:p>
          <a:endParaRPr lang="en-US" sz="1200" dirty="0">
            <a:latin typeface="Arial" pitchFamily="34" charset="0"/>
            <a:cs typeface="Arial" pitchFamily="34" charset="0"/>
          </a:endParaRPr>
        </a:p>
      </dgm:t>
    </dgm:pt>
    <dgm:pt modelId="{01F0D8E7-4FB1-4FCF-AD82-49409CC0C2BD}" type="parTrans" cxnId="{7DCC0200-7754-48AA-978D-9208158CFB88}">
      <dgm:prSet/>
      <dgm:spPr>
        <a:solidFill>
          <a:srgbClr val="0081B9"/>
        </a:solidFill>
        <a:ln>
          <a:solidFill>
            <a:srgbClr val="0081B9"/>
          </a:solidFill>
        </a:ln>
      </dgm:spPr>
      <dgm:t>
        <a:bodyPr/>
        <a:lstStyle/>
        <a:p>
          <a:endParaRPr lang="en-US"/>
        </a:p>
      </dgm:t>
    </dgm:pt>
    <dgm:pt modelId="{A093638B-B1B0-4444-876D-DF8196F4CDC8}" type="sibTrans" cxnId="{7DCC0200-7754-48AA-978D-9208158CFB88}">
      <dgm:prSet/>
      <dgm:spPr/>
      <dgm:t>
        <a:bodyPr/>
        <a:lstStyle/>
        <a:p>
          <a:endParaRPr lang="en-US"/>
        </a:p>
      </dgm:t>
    </dgm:pt>
    <dgm:pt modelId="{8FCC7347-2402-4097-9F80-EB70F258BB7E}">
      <dgm:prSet custT="1"/>
      <dgm:spPr>
        <a:solidFill>
          <a:srgbClr val="0081B9"/>
        </a:solidFill>
        <a:ln>
          <a:solidFill>
            <a:schemeClr val="accent1"/>
          </a:solidFill>
        </a:ln>
      </dgm:spPr>
      <dgm:t>
        <a:bodyPr/>
        <a:lstStyle/>
        <a:p>
          <a:endParaRPr lang="en-US" sz="1200" dirty="0">
            <a:latin typeface="Arial" pitchFamily="34" charset="0"/>
            <a:cs typeface="Arial" pitchFamily="34" charset="0"/>
          </a:endParaRPr>
        </a:p>
      </dgm:t>
    </dgm:pt>
    <dgm:pt modelId="{EF38CDEB-D1A6-4EDA-9452-E4F3AB679834}" type="parTrans" cxnId="{640F8CB2-CA2C-4B73-848A-C3B53D91F255}">
      <dgm:prSet/>
      <dgm:spPr>
        <a:solidFill>
          <a:srgbClr val="0081B9"/>
        </a:solidFill>
        <a:ln>
          <a:solidFill>
            <a:srgbClr val="0081B9"/>
          </a:solidFill>
        </a:ln>
      </dgm:spPr>
      <dgm:t>
        <a:bodyPr/>
        <a:lstStyle/>
        <a:p>
          <a:endParaRPr lang="en-US"/>
        </a:p>
      </dgm:t>
    </dgm:pt>
    <dgm:pt modelId="{51EB88D4-5408-48EA-A50E-0B0B6EA03262}" type="sibTrans" cxnId="{640F8CB2-CA2C-4B73-848A-C3B53D91F255}">
      <dgm:prSet/>
      <dgm:spPr/>
      <dgm:t>
        <a:bodyPr/>
        <a:lstStyle/>
        <a:p>
          <a:endParaRPr lang="en-US"/>
        </a:p>
      </dgm:t>
    </dgm:pt>
    <dgm:pt modelId="{96F0257B-92B6-4FCB-9737-0A7F05F491FB}" type="pres">
      <dgm:prSet presAssocID="{51B4E6FD-A498-46F0-B2D7-10E9366A0580}" presName="hierChild1" presStyleCnt="0">
        <dgm:presLayoutVars>
          <dgm:orgChart val="1"/>
          <dgm:chPref val="1"/>
          <dgm:dir/>
          <dgm:animOne val="branch"/>
          <dgm:animLvl val="lvl"/>
          <dgm:resizeHandles/>
        </dgm:presLayoutVars>
      </dgm:prSet>
      <dgm:spPr/>
      <dgm:t>
        <a:bodyPr/>
        <a:lstStyle/>
        <a:p>
          <a:endParaRPr lang="en-US"/>
        </a:p>
      </dgm:t>
    </dgm:pt>
    <dgm:pt modelId="{46C90E77-D3B6-4D9C-B7DC-3CC2DD1FA550}" type="pres">
      <dgm:prSet presAssocID="{A671DFC4-D6E7-453C-89B0-B069CCB1F5E2}" presName="hierRoot1" presStyleCnt="0">
        <dgm:presLayoutVars>
          <dgm:hierBranch val="init"/>
        </dgm:presLayoutVars>
      </dgm:prSet>
      <dgm:spPr/>
    </dgm:pt>
    <dgm:pt modelId="{5AB0B28D-4107-456D-B777-21E91D48FF4A}" type="pres">
      <dgm:prSet presAssocID="{A671DFC4-D6E7-453C-89B0-B069CCB1F5E2}" presName="rootComposite1" presStyleCnt="0"/>
      <dgm:spPr/>
    </dgm:pt>
    <dgm:pt modelId="{A169B3C4-2B4C-46DC-8AFE-E5AB6041585C}" type="pres">
      <dgm:prSet presAssocID="{A671DFC4-D6E7-453C-89B0-B069CCB1F5E2}" presName="rootText1" presStyleLbl="node0" presStyleIdx="0" presStyleCnt="1" custScaleX="172465">
        <dgm:presLayoutVars>
          <dgm:chPref val="3"/>
        </dgm:presLayoutVars>
      </dgm:prSet>
      <dgm:spPr/>
      <dgm:t>
        <a:bodyPr/>
        <a:lstStyle/>
        <a:p>
          <a:endParaRPr lang="en-US"/>
        </a:p>
      </dgm:t>
    </dgm:pt>
    <dgm:pt modelId="{3CCA066C-0D28-4406-AB8E-9279FD307130}" type="pres">
      <dgm:prSet presAssocID="{A671DFC4-D6E7-453C-89B0-B069CCB1F5E2}" presName="rootConnector1" presStyleLbl="node1" presStyleIdx="0" presStyleCnt="0"/>
      <dgm:spPr/>
      <dgm:t>
        <a:bodyPr/>
        <a:lstStyle/>
        <a:p>
          <a:endParaRPr lang="en-US"/>
        </a:p>
      </dgm:t>
    </dgm:pt>
    <dgm:pt modelId="{A777B5FA-06D3-4A28-BC03-6E8EAE285D54}" type="pres">
      <dgm:prSet presAssocID="{A671DFC4-D6E7-453C-89B0-B069CCB1F5E2}" presName="hierChild2" presStyleCnt="0"/>
      <dgm:spPr/>
    </dgm:pt>
    <dgm:pt modelId="{C8F8BA56-A094-4BE8-A1DF-0BC8D3B808DB}" type="pres">
      <dgm:prSet presAssocID="{10160E0F-F1C4-473A-8928-F9E07BE32B1E}" presName="Name37" presStyleLbl="parChTrans1D2" presStyleIdx="0" presStyleCnt="3"/>
      <dgm:spPr/>
      <dgm:t>
        <a:bodyPr/>
        <a:lstStyle/>
        <a:p>
          <a:endParaRPr lang="en-US"/>
        </a:p>
      </dgm:t>
    </dgm:pt>
    <dgm:pt modelId="{DB745C9F-11A1-432A-A7A2-906D3E378002}" type="pres">
      <dgm:prSet presAssocID="{158BC509-40CD-4707-BA09-85A8963793AA}" presName="hierRoot2" presStyleCnt="0">
        <dgm:presLayoutVars>
          <dgm:hierBranch val="init"/>
        </dgm:presLayoutVars>
      </dgm:prSet>
      <dgm:spPr/>
    </dgm:pt>
    <dgm:pt modelId="{3C377FAA-CAE7-49ED-997D-AD4D4E5DCD33}" type="pres">
      <dgm:prSet presAssocID="{158BC509-40CD-4707-BA09-85A8963793AA}" presName="rootComposite" presStyleCnt="0"/>
      <dgm:spPr/>
    </dgm:pt>
    <dgm:pt modelId="{4DE85D77-4C3C-4C7D-806A-DD4568C0841A}" type="pres">
      <dgm:prSet presAssocID="{158BC509-40CD-4707-BA09-85A8963793AA}" presName="rootText" presStyleLbl="node2" presStyleIdx="0" presStyleCnt="3" custScaleX="150889" custLinFactX="-5492" custLinFactNeighborX="-100000">
        <dgm:presLayoutVars>
          <dgm:chPref val="3"/>
        </dgm:presLayoutVars>
      </dgm:prSet>
      <dgm:spPr/>
      <dgm:t>
        <a:bodyPr/>
        <a:lstStyle/>
        <a:p>
          <a:endParaRPr lang="en-US"/>
        </a:p>
      </dgm:t>
    </dgm:pt>
    <dgm:pt modelId="{0CF70F40-4A63-462F-A587-6FA035843722}" type="pres">
      <dgm:prSet presAssocID="{158BC509-40CD-4707-BA09-85A8963793AA}" presName="rootConnector" presStyleLbl="node2" presStyleIdx="0" presStyleCnt="3"/>
      <dgm:spPr/>
      <dgm:t>
        <a:bodyPr/>
        <a:lstStyle/>
        <a:p>
          <a:endParaRPr lang="en-US"/>
        </a:p>
      </dgm:t>
    </dgm:pt>
    <dgm:pt modelId="{DCCE1B7A-25A8-472D-A179-57786316D6E4}" type="pres">
      <dgm:prSet presAssocID="{158BC509-40CD-4707-BA09-85A8963793AA}" presName="hierChild4" presStyleCnt="0"/>
      <dgm:spPr/>
    </dgm:pt>
    <dgm:pt modelId="{81563936-9D5E-4464-BECC-917C73445179}" type="pres">
      <dgm:prSet presAssocID="{EA52B45A-0C1F-44E9-8821-D308BCDED5B5}" presName="Name37" presStyleLbl="parChTrans1D3" presStyleIdx="0" presStyleCnt="6"/>
      <dgm:spPr/>
      <dgm:t>
        <a:bodyPr/>
        <a:lstStyle/>
        <a:p>
          <a:endParaRPr lang="en-US"/>
        </a:p>
      </dgm:t>
    </dgm:pt>
    <dgm:pt modelId="{B91DE051-7C3A-4461-A3F8-6818F377C28B}" type="pres">
      <dgm:prSet presAssocID="{340DF902-7613-495E-8392-A67E2270CF89}" presName="hierRoot2" presStyleCnt="0">
        <dgm:presLayoutVars>
          <dgm:hierBranch val="init"/>
        </dgm:presLayoutVars>
      </dgm:prSet>
      <dgm:spPr/>
    </dgm:pt>
    <dgm:pt modelId="{E251AC2F-EDC8-4CBB-8885-14EA1424075F}" type="pres">
      <dgm:prSet presAssocID="{340DF902-7613-495E-8392-A67E2270CF89}" presName="rootComposite" presStyleCnt="0"/>
      <dgm:spPr/>
    </dgm:pt>
    <dgm:pt modelId="{92045B88-14CF-425F-B90E-9EA3A00C0090}" type="pres">
      <dgm:prSet presAssocID="{340DF902-7613-495E-8392-A67E2270CF89}" presName="rootText" presStyleLbl="node3" presStyleIdx="0" presStyleCnt="6" custScaleX="150179" custLinFactNeighborX="-62057" custLinFactNeighborY="-16801">
        <dgm:presLayoutVars>
          <dgm:chPref val="3"/>
        </dgm:presLayoutVars>
      </dgm:prSet>
      <dgm:spPr/>
      <dgm:t>
        <a:bodyPr/>
        <a:lstStyle/>
        <a:p>
          <a:endParaRPr lang="en-US"/>
        </a:p>
      </dgm:t>
    </dgm:pt>
    <dgm:pt modelId="{D27326F2-9123-4893-BBAD-266C3B495E52}" type="pres">
      <dgm:prSet presAssocID="{340DF902-7613-495E-8392-A67E2270CF89}" presName="rootConnector" presStyleLbl="node3" presStyleIdx="0" presStyleCnt="6"/>
      <dgm:spPr/>
      <dgm:t>
        <a:bodyPr/>
        <a:lstStyle/>
        <a:p>
          <a:endParaRPr lang="en-US"/>
        </a:p>
      </dgm:t>
    </dgm:pt>
    <dgm:pt modelId="{1B1A9E73-5CB6-4F33-B31C-3C95065D700F}" type="pres">
      <dgm:prSet presAssocID="{340DF902-7613-495E-8392-A67E2270CF89}" presName="hierChild4" presStyleCnt="0"/>
      <dgm:spPr/>
    </dgm:pt>
    <dgm:pt modelId="{F4F54D51-8964-48EB-984F-0B00ACFC4BF5}" type="pres">
      <dgm:prSet presAssocID="{340DF902-7613-495E-8392-A67E2270CF89}" presName="hierChild5" presStyleCnt="0"/>
      <dgm:spPr/>
    </dgm:pt>
    <dgm:pt modelId="{5B7FAFC6-CBD7-4FC0-ABF9-D814525743BA}" type="pres">
      <dgm:prSet presAssocID="{34F6DE73-A5B8-4793-930B-E7EC3240D901}" presName="Name37" presStyleLbl="parChTrans1D3" presStyleIdx="1" presStyleCnt="6"/>
      <dgm:spPr/>
      <dgm:t>
        <a:bodyPr/>
        <a:lstStyle/>
        <a:p>
          <a:endParaRPr lang="en-US"/>
        </a:p>
      </dgm:t>
    </dgm:pt>
    <dgm:pt modelId="{95CAC8C8-3DFB-4D9A-886E-A4D29372B7AC}" type="pres">
      <dgm:prSet presAssocID="{5FB4BAB8-FA30-4C82-AA0F-341911D04BF6}" presName="hierRoot2" presStyleCnt="0">
        <dgm:presLayoutVars>
          <dgm:hierBranch val="init"/>
        </dgm:presLayoutVars>
      </dgm:prSet>
      <dgm:spPr/>
    </dgm:pt>
    <dgm:pt modelId="{AA01EC3F-231A-4171-86FE-C9F5AA6356CF}" type="pres">
      <dgm:prSet presAssocID="{5FB4BAB8-FA30-4C82-AA0F-341911D04BF6}" presName="rootComposite" presStyleCnt="0"/>
      <dgm:spPr/>
    </dgm:pt>
    <dgm:pt modelId="{DC137AE4-A7AF-4C9C-8ABF-85DADB544C52}" type="pres">
      <dgm:prSet presAssocID="{5FB4BAB8-FA30-4C82-AA0F-341911D04BF6}" presName="rootText" presStyleLbl="node3" presStyleIdx="1" presStyleCnt="6" custScaleX="150179" custLinFactNeighborX="-62057" custLinFactNeighborY="-16801">
        <dgm:presLayoutVars>
          <dgm:chPref val="3"/>
        </dgm:presLayoutVars>
      </dgm:prSet>
      <dgm:spPr/>
      <dgm:t>
        <a:bodyPr/>
        <a:lstStyle/>
        <a:p>
          <a:endParaRPr lang="en-US"/>
        </a:p>
      </dgm:t>
    </dgm:pt>
    <dgm:pt modelId="{CF209B97-A6A4-4D6D-9AFF-0EA3ABE2D8FB}" type="pres">
      <dgm:prSet presAssocID="{5FB4BAB8-FA30-4C82-AA0F-341911D04BF6}" presName="rootConnector" presStyleLbl="node3" presStyleIdx="1" presStyleCnt="6"/>
      <dgm:spPr/>
      <dgm:t>
        <a:bodyPr/>
        <a:lstStyle/>
        <a:p>
          <a:endParaRPr lang="en-US"/>
        </a:p>
      </dgm:t>
    </dgm:pt>
    <dgm:pt modelId="{3A0C9303-7FCD-4F8A-A17D-A227FD8388C4}" type="pres">
      <dgm:prSet presAssocID="{5FB4BAB8-FA30-4C82-AA0F-341911D04BF6}" presName="hierChild4" presStyleCnt="0"/>
      <dgm:spPr/>
    </dgm:pt>
    <dgm:pt modelId="{A64B496B-CD24-493B-9AE4-808BACC2250E}" type="pres">
      <dgm:prSet presAssocID="{5FB4BAB8-FA30-4C82-AA0F-341911D04BF6}" presName="hierChild5" presStyleCnt="0"/>
      <dgm:spPr/>
    </dgm:pt>
    <dgm:pt modelId="{FB3DC8B9-4F3B-4FE0-9A48-3DE7D1A90CBC}" type="pres">
      <dgm:prSet presAssocID="{E43E8F96-94CB-4F15-B9DE-8CB3DDDCE57E}" presName="Name37" presStyleLbl="parChTrans1D3" presStyleIdx="2" presStyleCnt="6"/>
      <dgm:spPr/>
      <dgm:t>
        <a:bodyPr/>
        <a:lstStyle/>
        <a:p>
          <a:endParaRPr lang="en-US"/>
        </a:p>
      </dgm:t>
    </dgm:pt>
    <dgm:pt modelId="{A7F56374-2CA8-4E56-8299-2DA71C896B17}" type="pres">
      <dgm:prSet presAssocID="{9D6B9A2A-8E6F-4470-A21F-283538F502F7}" presName="hierRoot2" presStyleCnt="0">
        <dgm:presLayoutVars>
          <dgm:hierBranch val="init"/>
        </dgm:presLayoutVars>
      </dgm:prSet>
      <dgm:spPr/>
    </dgm:pt>
    <dgm:pt modelId="{1713619A-33F2-41A2-BA17-D5F355FEEA1A}" type="pres">
      <dgm:prSet presAssocID="{9D6B9A2A-8E6F-4470-A21F-283538F502F7}" presName="rootComposite" presStyleCnt="0"/>
      <dgm:spPr/>
    </dgm:pt>
    <dgm:pt modelId="{581059ED-0F93-41FA-8754-6B2CBBEFF087}" type="pres">
      <dgm:prSet presAssocID="{9D6B9A2A-8E6F-4470-A21F-283538F502F7}" presName="rootText" presStyleLbl="node3" presStyleIdx="2" presStyleCnt="6" custScaleX="150179" custLinFactNeighborX="-62057" custLinFactNeighborY="-16801">
        <dgm:presLayoutVars>
          <dgm:chPref val="3"/>
        </dgm:presLayoutVars>
      </dgm:prSet>
      <dgm:spPr/>
      <dgm:t>
        <a:bodyPr/>
        <a:lstStyle/>
        <a:p>
          <a:endParaRPr lang="en-US"/>
        </a:p>
      </dgm:t>
    </dgm:pt>
    <dgm:pt modelId="{FE857E39-2047-453E-9FDE-0381D5513E57}" type="pres">
      <dgm:prSet presAssocID="{9D6B9A2A-8E6F-4470-A21F-283538F502F7}" presName="rootConnector" presStyleLbl="node3" presStyleIdx="2" presStyleCnt="6"/>
      <dgm:spPr/>
      <dgm:t>
        <a:bodyPr/>
        <a:lstStyle/>
        <a:p>
          <a:endParaRPr lang="en-US"/>
        </a:p>
      </dgm:t>
    </dgm:pt>
    <dgm:pt modelId="{5F8E3401-F040-40BC-8F4B-DA54436F70CB}" type="pres">
      <dgm:prSet presAssocID="{9D6B9A2A-8E6F-4470-A21F-283538F502F7}" presName="hierChild4" presStyleCnt="0"/>
      <dgm:spPr/>
    </dgm:pt>
    <dgm:pt modelId="{5F075793-C330-4FB1-AE92-26D73AEB117F}" type="pres">
      <dgm:prSet presAssocID="{9D6B9A2A-8E6F-4470-A21F-283538F502F7}" presName="hierChild5" presStyleCnt="0"/>
      <dgm:spPr/>
    </dgm:pt>
    <dgm:pt modelId="{DB3104F4-F5F6-4DCF-9FF8-39BBDB18DA8B}" type="pres">
      <dgm:prSet presAssocID="{158BC509-40CD-4707-BA09-85A8963793AA}" presName="hierChild5" presStyleCnt="0"/>
      <dgm:spPr/>
    </dgm:pt>
    <dgm:pt modelId="{850E09E7-691E-402D-A906-499AE0C078A4}" type="pres">
      <dgm:prSet presAssocID="{9F47DEF2-8E7C-4815-A8E8-F0310FB90D85}" presName="Name37" presStyleLbl="parChTrans1D2" presStyleIdx="1" presStyleCnt="3"/>
      <dgm:spPr/>
      <dgm:t>
        <a:bodyPr/>
        <a:lstStyle/>
        <a:p>
          <a:endParaRPr lang="en-US"/>
        </a:p>
      </dgm:t>
    </dgm:pt>
    <dgm:pt modelId="{96D0E5FC-5210-4324-BEB9-68CA808D93A2}" type="pres">
      <dgm:prSet presAssocID="{C3C5C8BE-B161-408D-A3C3-78B5AD480E72}" presName="hierRoot2" presStyleCnt="0">
        <dgm:presLayoutVars>
          <dgm:hierBranch val="init"/>
        </dgm:presLayoutVars>
      </dgm:prSet>
      <dgm:spPr/>
    </dgm:pt>
    <dgm:pt modelId="{6D227CC0-72D4-4547-88AE-7F59168731FA}" type="pres">
      <dgm:prSet presAssocID="{C3C5C8BE-B161-408D-A3C3-78B5AD480E72}" presName="rootComposite" presStyleCnt="0"/>
      <dgm:spPr/>
    </dgm:pt>
    <dgm:pt modelId="{7D6638E6-1FFF-4EFF-8788-DCB015572CDE}" type="pres">
      <dgm:prSet presAssocID="{C3C5C8BE-B161-408D-A3C3-78B5AD480E72}" presName="rootText" presStyleLbl="node2" presStyleIdx="1" presStyleCnt="3" custScaleX="162633" custLinFactNeighborX="5193">
        <dgm:presLayoutVars>
          <dgm:chPref val="3"/>
        </dgm:presLayoutVars>
      </dgm:prSet>
      <dgm:spPr/>
      <dgm:t>
        <a:bodyPr/>
        <a:lstStyle/>
        <a:p>
          <a:endParaRPr lang="en-US"/>
        </a:p>
      </dgm:t>
    </dgm:pt>
    <dgm:pt modelId="{3A9FFB0C-7762-4E80-874D-6D14CF52E93B}" type="pres">
      <dgm:prSet presAssocID="{C3C5C8BE-B161-408D-A3C3-78B5AD480E72}" presName="rootConnector" presStyleLbl="node2" presStyleIdx="1" presStyleCnt="3"/>
      <dgm:spPr/>
      <dgm:t>
        <a:bodyPr/>
        <a:lstStyle/>
        <a:p>
          <a:endParaRPr lang="en-US"/>
        </a:p>
      </dgm:t>
    </dgm:pt>
    <dgm:pt modelId="{F2AE77C2-549B-44BF-AFB7-B2309DF6D396}" type="pres">
      <dgm:prSet presAssocID="{C3C5C8BE-B161-408D-A3C3-78B5AD480E72}" presName="hierChild4" presStyleCnt="0"/>
      <dgm:spPr/>
    </dgm:pt>
    <dgm:pt modelId="{786711F5-75A0-4535-8ADD-E564FA7F4B55}" type="pres">
      <dgm:prSet presAssocID="{34A25ED2-9F3A-477A-BC1C-CBFED5755152}" presName="Name37" presStyleLbl="parChTrans1D3" presStyleIdx="3" presStyleCnt="6"/>
      <dgm:spPr/>
      <dgm:t>
        <a:bodyPr/>
        <a:lstStyle/>
        <a:p>
          <a:endParaRPr lang="en-US"/>
        </a:p>
      </dgm:t>
    </dgm:pt>
    <dgm:pt modelId="{C74C7EE9-3038-4653-A38B-0DBA2CB76AE3}" type="pres">
      <dgm:prSet presAssocID="{84685376-19E2-47F5-82C5-5FF33095360C}" presName="hierRoot2" presStyleCnt="0">
        <dgm:presLayoutVars>
          <dgm:hierBranch val="init"/>
        </dgm:presLayoutVars>
      </dgm:prSet>
      <dgm:spPr/>
    </dgm:pt>
    <dgm:pt modelId="{8A12A501-1AAA-4570-86FF-74B2BBACE6DF}" type="pres">
      <dgm:prSet presAssocID="{84685376-19E2-47F5-82C5-5FF33095360C}" presName="rootComposite" presStyleCnt="0"/>
      <dgm:spPr/>
    </dgm:pt>
    <dgm:pt modelId="{54AD802D-3C14-4D1F-A416-F54BB8CA1265}" type="pres">
      <dgm:prSet presAssocID="{84685376-19E2-47F5-82C5-5FF33095360C}" presName="rootText" presStyleLbl="node3" presStyleIdx="3" presStyleCnt="6" custScaleX="158898" custLinFactNeighborX="2513">
        <dgm:presLayoutVars>
          <dgm:chPref val="3"/>
        </dgm:presLayoutVars>
      </dgm:prSet>
      <dgm:spPr/>
      <dgm:t>
        <a:bodyPr/>
        <a:lstStyle/>
        <a:p>
          <a:endParaRPr lang="en-US"/>
        </a:p>
      </dgm:t>
    </dgm:pt>
    <dgm:pt modelId="{3696F30F-8DE1-434B-85DB-93EE9F01CC66}" type="pres">
      <dgm:prSet presAssocID="{84685376-19E2-47F5-82C5-5FF33095360C}" presName="rootConnector" presStyleLbl="node3" presStyleIdx="3" presStyleCnt="6"/>
      <dgm:spPr/>
      <dgm:t>
        <a:bodyPr/>
        <a:lstStyle/>
        <a:p>
          <a:endParaRPr lang="en-US"/>
        </a:p>
      </dgm:t>
    </dgm:pt>
    <dgm:pt modelId="{ACBF73FA-BE70-4759-B47F-DF938AA8F0C0}" type="pres">
      <dgm:prSet presAssocID="{84685376-19E2-47F5-82C5-5FF33095360C}" presName="hierChild4" presStyleCnt="0"/>
      <dgm:spPr/>
    </dgm:pt>
    <dgm:pt modelId="{D302653D-CA8B-4B1D-B757-F1EBD4E8EDD3}" type="pres">
      <dgm:prSet presAssocID="{84685376-19E2-47F5-82C5-5FF33095360C}" presName="hierChild5" presStyleCnt="0"/>
      <dgm:spPr/>
    </dgm:pt>
    <dgm:pt modelId="{4E9E07FD-41F2-403F-B06A-5C6BBABBC057}" type="pres">
      <dgm:prSet presAssocID="{C3C5C8BE-B161-408D-A3C3-78B5AD480E72}" presName="hierChild5" presStyleCnt="0"/>
      <dgm:spPr/>
    </dgm:pt>
    <dgm:pt modelId="{B91AAF0E-D78E-4C77-AA12-94A3FE750DAA}" type="pres">
      <dgm:prSet presAssocID="{6D54A1CB-EE79-4A7B-9806-4432EC3EFEE7}" presName="Name37" presStyleLbl="parChTrans1D2" presStyleIdx="2" presStyleCnt="3"/>
      <dgm:spPr/>
      <dgm:t>
        <a:bodyPr/>
        <a:lstStyle/>
        <a:p>
          <a:endParaRPr lang="en-US"/>
        </a:p>
      </dgm:t>
    </dgm:pt>
    <dgm:pt modelId="{71BAB940-700D-4C0E-A464-49A7741CC8DA}" type="pres">
      <dgm:prSet presAssocID="{050D4AA8-B2DD-40DE-AA35-6367841E6F2B}" presName="hierRoot2" presStyleCnt="0">
        <dgm:presLayoutVars>
          <dgm:hierBranch val="init"/>
        </dgm:presLayoutVars>
      </dgm:prSet>
      <dgm:spPr/>
    </dgm:pt>
    <dgm:pt modelId="{05CC267A-9261-4C6F-A312-65395CB0B765}" type="pres">
      <dgm:prSet presAssocID="{050D4AA8-B2DD-40DE-AA35-6367841E6F2B}" presName="rootComposite" presStyleCnt="0"/>
      <dgm:spPr/>
    </dgm:pt>
    <dgm:pt modelId="{F990F1B5-F18F-44D6-80DA-BFE7A01DDE66}" type="pres">
      <dgm:prSet presAssocID="{050D4AA8-B2DD-40DE-AA35-6367841E6F2B}" presName="rootText" presStyleLbl="node2" presStyleIdx="2" presStyleCnt="3" custScaleX="162633" custLinFactNeighborX="60384">
        <dgm:presLayoutVars>
          <dgm:chPref val="3"/>
        </dgm:presLayoutVars>
      </dgm:prSet>
      <dgm:spPr/>
      <dgm:t>
        <a:bodyPr/>
        <a:lstStyle/>
        <a:p>
          <a:endParaRPr lang="en-US"/>
        </a:p>
      </dgm:t>
    </dgm:pt>
    <dgm:pt modelId="{9491DE66-DDE0-479D-A9F7-FCBE217434AF}" type="pres">
      <dgm:prSet presAssocID="{050D4AA8-B2DD-40DE-AA35-6367841E6F2B}" presName="rootConnector" presStyleLbl="node2" presStyleIdx="2" presStyleCnt="3"/>
      <dgm:spPr/>
      <dgm:t>
        <a:bodyPr/>
        <a:lstStyle/>
        <a:p>
          <a:endParaRPr lang="en-US"/>
        </a:p>
      </dgm:t>
    </dgm:pt>
    <dgm:pt modelId="{A6E3D286-D97C-4913-881F-CC4086611FCD}" type="pres">
      <dgm:prSet presAssocID="{050D4AA8-B2DD-40DE-AA35-6367841E6F2B}" presName="hierChild4" presStyleCnt="0"/>
      <dgm:spPr/>
    </dgm:pt>
    <dgm:pt modelId="{047CAA2D-F987-4DA3-9461-4EB61E564FF1}" type="pres">
      <dgm:prSet presAssocID="{01F0D8E7-4FB1-4FCF-AD82-49409CC0C2BD}" presName="Name37" presStyleLbl="parChTrans1D3" presStyleIdx="4" presStyleCnt="6"/>
      <dgm:spPr/>
      <dgm:t>
        <a:bodyPr/>
        <a:lstStyle/>
        <a:p>
          <a:endParaRPr lang="en-US"/>
        </a:p>
      </dgm:t>
    </dgm:pt>
    <dgm:pt modelId="{A0310154-F7AE-483B-9726-8C4731DFC0F7}" type="pres">
      <dgm:prSet presAssocID="{84FAC127-D2F9-48CE-B94F-8ACF4B044A1A}" presName="hierRoot2" presStyleCnt="0">
        <dgm:presLayoutVars>
          <dgm:hierBranch val="init"/>
        </dgm:presLayoutVars>
      </dgm:prSet>
      <dgm:spPr/>
    </dgm:pt>
    <dgm:pt modelId="{6519F915-AB1C-4736-ABA0-7823F518DAC4}" type="pres">
      <dgm:prSet presAssocID="{84FAC127-D2F9-48CE-B94F-8ACF4B044A1A}" presName="rootComposite" presStyleCnt="0"/>
      <dgm:spPr/>
    </dgm:pt>
    <dgm:pt modelId="{B115DC2A-56A1-4684-ACEC-12F6D3D82BF7}" type="pres">
      <dgm:prSet presAssocID="{84FAC127-D2F9-48CE-B94F-8ACF4B044A1A}" presName="rootText" presStyleLbl="node3" presStyleIdx="4" presStyleCnt="6" custScaleX="150100" custLinFactNeighborX="55445" custLinFactNeighborY="-4074">
        <dgm:presLayoutVars>
          <dgm:chPref val="3"/>
        </dgm:presLayoutVars>
      </dgm:prSet>
      <dgm:spPr/>
      <dgm:t>
        <a:bodyPr/>
        <a:lstStyle/>
        <a:p>
          <a:endParaRPr lang="en-US"/>
        </a:p>
      </dgm:t>
    </dgm:pt>
    <dgm:pt modelId="{EF1CFCB5-0802-48DA-9948-F11157660F46}" type="pres">
      <dgm:prSet presAssocID="{84FAC127-D2F9-48CE-B94F-8ACF4B044A1A}" presName="rootConnector" presStyleLbl="node3" presStyleIdx="4" presStyleCnt="6"/>
      <dgm:spPr/>
      <dgm:t>
        <a:bodyPr/>
        <a:lstStyle/>
        <a:p>
          <a:endParaRPr lang="en-US"/>
        </a:p>
      </dgm:t>
    </dgm:pt>
    <dgm:pt modelId="{C02A8906-A256-4231-B773-AE4F6F7275F0}" type="pres">
      <dgm:prSet presAssocID="{84FAC127-D2F9-48CE-B94F-8ACF4B044A1A}" presName="hierChild4" presStyleCnt="0"/>
      <dgm:spPr/>
    </dgm:pt>
    <dgm:pt modelId="{68312344-4EA8-47B9-996B-0C4EED325C5B}" type="pres">
      <dgm:prSet presAssocID="{84FAC127-D2F9-48CE-B94F-8ACF4B044A1A}" presName="hierChild5" presStyleCnt="0"/>
      <dgm:spPr/>
    </dgm:pt>
    <dgm:pt modelId="{0B411570-FE27-40FD-A015-65CDEB5BEC94}" type="pres">
      <dgm:prSet presAssocID="{EF38CDEB-D1A6-4EDA-9452-E4F3AB679834}" presName="Name37" presStyleLbl="parChTrans1D3" presStyleIdx="5" presStyleCnt="6"/>
      <dgm:spPr/>
      <dgm:t>
        <a:bodyPr/>
        <a:lstStyle/>
        <a:p>
          <a:endParaRPr lang="en-US"/>
        </a:p>
      </dgm:t>
    </dgm:pt>
    <dgm:pt modelId="{53D8E3E2-6F04-4A36-8F04-05260B361202}" type="pres">
      <dgm:prSet presAssocID="{8FCC7347-2402-4097-9F80-EB70F258BB7E}" presName="hierRoot2" presStyleCnt="0">
        <dgm:presLayoutVars>
          <dgm:hierBranch val="init"/>
        </dgm:presLayoutVars>
      </dgm:prSet>
      <dgm:spPr/>
    </dgm:pt>
    <dgm:pt modelId="{0F24D750-7387-43BD-8E6B-1B02F232113C}" type="pres">
      <dgm:prSet presAssocID="{8FCC7347-2402-4097-9F80-EB70F258BB7E}" presName="rootComposite" presStyleCnt="0"/>
      <dgm:spPr/>
    </dgm:pt>
    <dgm:pt modelId="{A6A07946-1B1B-4268-9328-F72E3CE266EB}" type="pres">
      <dgm:prSet presAssocID="{8FCC7347-2402-4097-9F80-EB70F258BB7E}" presName="rootText" presStyleLbl="node3" presStyleIdx="5" presStyleCnt="6" custScaleX="150100" custLinFactNeighborX="55445" custLinFactNeighborY="-4074">
        <dgm:presLayoutVars>
          <dgm:chPref val="3"/>
        </dgm:presLayoutVars>
      </dgm:prSet>
      <dgm:spPr/>
      <dgm:t>
        <a:bodyPr/>
        <a:lstStyle/>
        <a:p>
          <a:endParaRPr lang="en-US"/>
        </a:p>
      </dgm:t>
    </dgm:pt>
    <dgm:pt modelId="{345F07D3-832F-4AA9-901E-3223BB643EB7}" type="pres">
      <dgm:prSet presAssocID="{8FCC7347-2402-4097-9F80-EB70F258BB7E}" presName="rootConnector" presStyleLbl="node3" presStyleIdx="5" presStyleCnt="6"/>
      <dgm:spPr/>
      <dgm:t>
        <a:bodyPr/>
        <a:lstStyle/>
        <a:p>
          <a:endParaRPr lang="en-US"/>
        </a:p>
      </dgm:t>
    </dgm:pt>
    <dgm:pt modelId="{F176A1E2-C306-48A3-983A-8AADCE7A4255}" type="pres">
      <dgm:prSet presAssocID="{8FCC7347-2402-4097-9F80-EB70F258BB7E}" presName="hierChild4" presStyleCnt="0"/>
      <dgm:spPr/>
    </dgm:pt>
    <dgm:pt modelId="{7A698BBA-915C-463E-AA1D-DF15B00FD040}" type="pres">
      <dgm:prSet presAssocID="{8FCC7347-2402-4097-9F80-EB70F258BB7E}" presName="hierChild5" presStyleCnt="0"/>
      <dgm:spPr/>
    </dgm:pt>
    <dgm:pt modelId="{A1BAB956-321D-432C-94CF-6522686B4CE6}" type="pres">
      <dgm:prSet presAssocID="{050D4AA8-B2DD-40DE-AA35-6367841E6F2B}" presName="hierChild5" presStyleCnt="0"/>
      <dgm:spPr/>
    </dgm:pt>
    <dgm:pt modelId="{FBA7ECB3-FF87-4531-BAE2-024F883153C3}" type="pres">
      <dgm:prSet presAssocID="{A671DFC4-D6E7-453C-89B0-B069CCB1F5E2}" presName="hierChild3" presStyleCnt="0"/>
      <dgm:spPr/>
    </dgm:pt>
  </dgm:ptLst>
  <dgm:cxnLst>
    <dgm:cxn modelId="{7DCC0200-7754-48AA-978D-9208158CFB88}" srcId="{050D4AA8-B2DD-40DE-AA35-6367841E6F2B}" destId="{84FAC127-D2F9-48CE-B94F-8ACF4B044A1A}" srcOrd="0" destOrd="0" parTransId="{01F0D8E7-4FB1-4FCF-AD82-49409CC0C2BD}" sibTransId="{A093638B-B1B0-4444-876D-DF8196F4CDC8}"/>
    <dgm:cxn modelId="{43265E23-93B6-45AF-A6CC-17D5098B5066}" srcId="{158BC509-40CD-4707-BA09-85A8963793AA}" destId="{5FB4BAB8-FA30-4C82-AA0F-341911D04BF6}" srcOrd="1" destOrd="0" parTransId="{34F6DE73-A5B8-4793-930B-E7EC3240D901}" sibTransId="{D2B22101-2E3B-4E49-A344-4CAF26C5FE15}"/>
    <dgm:cxn modelId="{7F81E29A-58DF-4C5B-8914-68C9FA1EB7FE}" type="presOf" srcId="{A671DFC4-D6E7-453C-89B0-B069CCB1F5E2}" destId="{A169B3C4-2B4C-46DC-8AFE-E5AB6041585C}" srcOrd="0" destOrd="0" presId="urn:microsoft.com/office/officeart/2005/8/layout/orgChart1"/>
    <dgm:cxn modelId="{BAC1AA4F-1F55-451A-89D9-7D5BDB3414D2}" type="presOf" srcId="{E43E8F96-94CB-4F15-B9DE-8CB3DDDCE57E}" destId="{FB3DC8B9-4F3B-4FE0-9A48-3DE7D1A90CBC}" srcOrd="0" destOrd="0" presId="urn:microsoft.com/office/officeart/2005/8/layout/orgChart1"/>
    <dgm:cxn modelId="{265C17B0-F73F-48AD-BCB9-98CA4FF64DDA}" type="presOf" srcId="{9D6B9A2A-8E6F-4470-A21F-283538F502F7}" destId="{581059ED-0F93-41FA-8754-6B2CBBEFF087}" srcOrd="0" destOrd="0" presId="urn:microsoft.com/office/officeart/2005/8/layout/orgChart1"/>
    <dgm:cxn modelId="{DFAF9691-EAAB-4A46-8F70-3CB95EFA4D6E}" type="presOf" srcId="{8FCC7347-2402-4097-9F80-EB70F258BB7E}" destId="{A6A07946-1B1B-4268-9328-F72E3CE266EB}" srcOrd="0" destOrd="0" presId="urn:microsoft.com/office/officeart/2005/8/layout/orgChart1"/>
    <dgm:cxn modelId="{0C834015-DCC1-4144-981A-7AA9882B7480}" type="presOf" srcId="{C3C5C8BE-B161-408D-A3C3-78B5AD480E72}" destId="{3A9FFB0C-7762-4E80-874D-6D14CF52E93B}" srcOrd="1" destOrd="0" presId="urn:microsoft.com/office/officeart/2005/8/layout/orgChart1"/>
    <dgm:cxn modelId="{39B6BE78-5884-41AA-9104-54ACF533D9EA}" type="presOf" srcId="{84685376-19E2-47F5-82C5-5FF33095360C}" destId="{3696F30F-8DE1-434B-85DB-93EE9F01CC66}" srcOrd="1" destOrd="0" presId="urn:microsoft.com/office/officeart/2005/8/layout/orgChart1"/>
    <dgm:cxn modelId="{55A7639A-4108-43C7-9AFD-4B4292C2972F}" type="presOf" srcId="{10160E0F-F1C4-473A-8928-F9E07BE32B1E}" destId="{C8F8BA56-A094-4BE8-A1DF-0BC8D3B808DB}" srcOrd="0" destOrd="0" presId="urn:microsoft.com/office/officeart/2005/8/layout/orgChart1"/>
    <dgm:cxn modelId="{51FD9572-814B-41F4-A482-DB7603080AD5}" type="presOf" srcId="{84685376-19E2-47F5-82C5-5FF33095360C}" destId="{54AD802D-3C14-4D1F-A416-F54BB8CA1265}" srcOrd="0" destOrd="0" presId="urn:microsoft.com/office/officeart/2005/8/layout/orgChart1"/>
    <dgm:cxn modelId="{A93C17ED-EF48-49E7-A82F-35DB30B11244}" srcId="{158BC509-40CD-4707-BA09-85A8963793AA}" destId="{9D6B9A2A-8E6F-4470-A21F-283538F502F7}" srcOrd="2" destOrd="0" parTransId="{E43E8F96-94CB-4F15-B9DE-8CB3DDDCE57E}" sibTransId="{1EB2E3DD-CA23-42EF-B737-DE9F5D18042C}"/>
    <dgm:cxn modelId="{2A450BE1-C4F4-458B-9870-46A93F33AC75}" type="presOf" srcId="{158BC509-40CD-4707-BA09-85A8963793AA}" destId="{0CF70F40-4A63-462F-A587-6FA035843722}" srcOrd="1" destOrd="0" presId="urn:microsoft.com/office/officeart/2005/8/layout/orgChart1"/>
    <dgm:cxn modelId="{1540FD81-8FF1-4201-888E-8A1C0A503932}" srcId="{A671DFC4-D6E7-453C-89B0-B069CCB1F5E2}" destId="{050D4AA8-B2DD-40DE-AA35-6367841E6F2B}" srcOrd="2" destOrd="0" parTransId="{6D54A1CB-EE79-4A7B-9806-4432EC3EFEE7}" sibTransId="{1E0162BB-4D36-4187-A943-DB65C0134D2A}"/>
    <dgm:cxn modelId="{8DE74519-20D0-4F7E-A6A2-63B1F5B06356}" type="presOf" srcId="{84FAC127-D2F9-48CE-B94F-8ACF4B044A1A}" destId="{EF1CFCB5-0802-48DA-9948-F11157660F46}" srcOrd="1" destOrd="0" presId="urn:microsoft.com/office/officeart/2005/8/layout/orgChart1"/>
    <dgm:cxn modelId="{2307F0E6-2CBA-4351-80CC-9BE31CE9192F}" type="presOf" srcId="{01F0D8E7-4FB1-4FCF-AD82-49409CC0C2BD}" destId="{047CAA2D-F987-4DA3-9461-4EB61E564FF1}" srcOrd="0" destOrd="0" presId="urn:microsoft.com/office/officeart/2005/8/layout/orgChart1"/>
    <dgm:cxn modelId="{FC2852E7-1C4E-425B-95AD-8779EFB2B67B}" srcId="{C3C5C8BE-B161-408D-A3C3-78B5AD480E72}" destId="{84685376-19E2-47F5-82C5-5FF33095360C}" srcOrd="0" destOrd="0" parTransId="{34A25ED2-9F3A-477A-BC1C-CBFED5755152}" sibTransId="{D90CAAA4-129F-4BFB-9B70-DFDB3AB5FD20}"/>
    <dgm:cxn modelId="{E9515AE6-33FD-4A31-B23B-701930B271E8}" type="presOf" srcId="{51B4E6FD-A498-46F0-B2D7-10E9366A0580}" destId="{96F0257B-92B6-4FCB-9737-0A7F05F491FB}" srcOrd="0" destOrd="0" presId="urn:microsoft.com/office/officeart/2005/8/layout/orgChart1"/>
    <dgm:cxn modelId="{C49F406A-8238-415F-A086-799D4BCFFA03}" type="presOf" srcId="{9F47DEF2-8E7C-4815-A8E8-F0310FB90D85}" destId="{850E09E7-691E-402D-A906-499AE0C078A4}" srcOrd="0" destOrd="0" presId="urn:microsoft.com/office/officeart/2005/8/layout/orgChart1"/>
    <dgm:cxn modelId="{30A2AD32-A16A-43D7-B002-963BEB23C408}" type="presOf" srcId="{5FB4BAB8-FA30-4C82-AA0F-341911D04BF6}" destId="{CF209B97-A6A4-4D6D-9AFF-0EA3ABE2D8FB}" srcOrd="1" destOrd="0" presId="urn:microsoft.com/office/officeart/2005/8/layout/orgChart1"/>
    <dgm:cxn modelId="{A8CFDE77-63CA-4184-8950-00FD870B6DB5}" type="presOf" srcId="{34F6DE73-A5B8-4793-930B-E7EC3240D901}" destId="{5B7FAFC6-CBD7-4FC0-ABF9-D814525743BA}" srcOrd="0" destOrd="0" presId="urn:microsoft.com/office/officeart/2005/8/layout/orgChart1"/>
    <dgm:cxn modelId="{0586607B-B595-4DCC-BA17-DD8D06C83A0B}" srcId="{158BC509-40CD-4707-BA09-85A8963793AA}" destId="{340DF902-7613-495E-8392-A67E2270CF89}" srcOrd="0" destOrd="0" parTransId="{EA52B45A-0C1F-44E9-8821-D308BCDED5B5}" sibTransId="{2E01EC46-6844-44FA-BCC0-B4B1EE8A4770}"/>
    <dgm:cxn modelId="{20FE8B8F-1A56-465F-BB83-FF77CBB9A1A4}" type="presOf" srcId="{EF38CDEB-D1A6-4EDA-9452-E4F3AB679834}" destId="{0B411570-FE27-40FD-A015-65CDEB5BEC94}" srcOrd="0" destOrd="0" presId="urn:microsoft.com/office/officeart/2005/8/layout/orgChart1"/>
    <dgm:cxn modelId="{90CCD230-F876-4141-A868-CE1ECC10F0BA}" srcId="{A671DFC4-D6E7-453C-89B0-B069CCB1F5E2}" destId="{158BC509-40CD-4707-BA09-85A8963793AA}" srcOrd="0" destOrd="0" parTransId="{10160E0F-F1C4-473A-8928-F9E07BE32B1E}" sibTransId="{A29B976A-6EF1-4463-B9C3-BB1FAB84BA17}"/>
    <dgm:cxn modelId="{640F8CB2-CA2C-4B73-848A-C3B53D91F255}" srcId="{050D4AA8-B2DD-40DE-AA35-6367841E6F2B}" destId="{8FCC7347-2402-4097-9F80-EB70F258BB7E}" srcOrd="1" destOrd="0" parTransId="{EF38CDEB-D1A6-4EDA-9452-E4F3AB679834}" sibTransId="{51EB88D4-5408-48EA-A50E-0B0B6EA03262}"/>
    <dgm:cxn modelId="{B8296BA3-0DA5-49C3-A366-6C73C681FB38}" type="presOf" srcId="{34A25ED2-9F3A-477A-BC1C-CBFED5755152}" destId="{786711F5-75A0-4535-8ADD-E564FA7F4B55}" srcOrd="0" destOrd="0" presId="urn:microsoft.com/office/officeart/2005/8/layout/orgChart1"/>
    <dgm:cxn modelId="{B9D5CFE2-9D95-4338-805B-E7EE0BFADCFD}" type="presOf" srcId="{340DF902-7613-495E-8392-A67E2270CF89}" destId="{92045B88-14CF-425F-B90E-9EA3A00C0090}" srcOrd="0" destOrd="0" presId="urn:microsoft.com/office/officeart/2005/8/layout/orgChart1"/>
    <dgm:cxn modelId="{4F56815A-CE91-4C86-9BF6-E713F98B66BF}" type="presOf" srcId="{158BC509-40CD-4707-BA09-85A8963793AA}" destId="{4DE85D77-4C3C-4C7D-806A-DD4568C0841A}" srcOrd="0" destOrd="0" presId="urn:microsoft.com/office/officeart/2005/8/layout/orgChart1"/>
    <dgm:cxn modelId="{32D569FE-C580-4A11-8E5D-CEB0B640F1E7}" type="presOf" srcId="{84FAC127-D2F9-48CE-B94F-8ACF4B044A1A}" destId="{B115DC2A-56A1-4684-ACEC-12F6D3D82BF7}" srcOrd="0" destOrd="0" presId="urn:microsoft.com/office/officeart/2005/8/layout/orgChart1"/>
    <dgm:cxn modelId="{AB9819F9-4ABE-4AF8-A068-FAD2039DA79E}" type="presOf" srcId="{C3C5C8BE-B161-408D-A3C3-78B5AD480E72}" destId="{7D6638E6-1FFF-4EFF-8788-DCB015572CDE}" srcOrd="0" destOrd="0" presId="urn:microsoft.com/office/officeart/2005/8/layout/orgChart1"/>
    <dgm:cxn modelId="{42511A00-464F-41E8-9DCE-7FEBE4E880EA}" type="presOf" srcId="{340DF902-7613-495E-8392-A67E2270CF89}" destId="{D27326F2-9123-4893-BBAD-266C3B495E52}" srcOrd="1" destOrd="0" presId="urn:microsoft.com/office/officeart/2005/8/layout/orgChart1"/>
    <dgm:cxn modelId="{FB81A222-860D-4937-BF98-DCF2BC9DD5C2}" type="presOf" srcId="{5FB4BAB8-FA30-4C82-AA0F-341911D04BF6}" destId="{DC137AE4-A7AF-4C9C-8ABF-85DADB544C52}" srcOrd="0" destOrd="0" presId="urn:microsoft.com/office/officeart/2005/8/layout/orgChart1"/>
    <dgm:cxn modelId="{65993E88-57CB-48FE-AEB7-186C04302363}" type="presOf" srcId="{8FCC7347-2402-4097-9F80-EB70F258BB7E}" destId="{345F07D3-832F-4AA9-901E-3223BB643EB7}" srcOrd="1" destOrd="0" presId="urn:microsoft.com/office/officeart/2005/8/layout/orgChart1"/>
    <dgm:cxn modelId="{93670180-9F0A-4DE3-8E8E-46F7BEFAA604}" type="presOf" srcId="{EA52B45A-0C1F-44E9-8821-D308BCDED5B5}" destId="{81563936-9D5E-4464-BECC-917C73445179}" srcOrd="0" destOrd="0" presId="urn:microsoft.com/office/officeart/2005/8/layout/orgChart1"/>
    <dgm:cxn modelId="{8918573F-612E-4C4E-A9C3-069AB9A741E1}" type="presOf" srcId="{A671DFC4-D6E7-453C-89B0-B069CCB1F5E2}" destId="{3CCA066C-0D28-4406-AB8E-9279FD307130}" srcOrd="1" destOrd="0" presId="urn:microsoft.com/office/officeart/2005/8/layout/orgChart1"/>
    <dgm:cxn modelId="{491E6E1D-99B4-4AFA-A242-0D832D31A69C}" type="presOf" srcId="{9D6B9A2A-8E6F-4470-A21F-283538F502F7}" destId="{FE857E39-2047-453E-9FDE-0381D5513E57}" srcOrd="1" destOrd="0" presId="urn:microsoft.com/office/officeart/2005/8/layout/orgChart1"/>
    <dgm:cxn modelId="{AD047C9D-C736-4699-8933-98E0B407E445}" type="presOf" srcId="{050D4AA8-B2DD-40DE-AA35-6367841E6F2B}" destId="{9491DE66-DDE0-479D-A9F7-FCBE217434AF}" srcOrd="1" destOrd="0" presId="urn:microsoft.com/office/officeart/2005/8/layout/orgChart1"/>
    <dgm:cxn modelId="{3500E3C3-9822-47C3-B486-22E36D428D48}" type="presOf" srcId="{6D54A1CB-EE79-4A7B-9806-4432EC3EFEE7}" destId="{B91AAF0E-D78E-4C77-AA12-94A3FE750DAA}" srcOrd="0" destOrd="0" presId="urn:microsoft.com/office/officeart/2005/8/layout/orgChart1"/>
    <dgm:cxn modelId="{60867F9B-C3DC-47FD-8C14-9CAA3C4079EF}" srcId="{A671DFC4-D6E7-453C-89B0-B069CCB1F5E2}" destId="{C3C5C8BE-B161-408D-A3C3-78B5AD480E72}" srcOrd="1" destOrd="0" parTransId="{9F47DEF2-8E7C-4815-A8E8-F0310FB90D85}" sibTransId="{2C393C24-E1E7-4FE6-A73D-8FDCA4C0CD1E}"/>
    <dgm:cxn modelId="{B3D15B23-CAEC-4B66-BA2D-AFEE591E5137}" srcId="{51B4E6FD-A498-46F0-B2D7-10E9366A0580}" destId="{A671DFC4-D6E7-453C-89B0-B069CCB1F5E2}" srcOrd="0" destOrd="0" parTransId="{0CBFF860-6F53-4B48-A467-8942E6DE217E}" sibTransId="{A3E24F4F-139B-4D71-B2CD-59F9B0359628}"/>
    <dgm:cxn modelId="{9826C9BF-4E0F-448E-A73B-5CF9A71D91B4}" type="presOf" srcId="{050D4AA8-B2DD-40DE-AA35-6367841E6F2B}" destId="{F990F1B5-F18F-44D6-80DA-BFE7A01DDE66}" srcOrd="0" destOrd="0" presId="urn:microsoft.com/office/officeart/2005/8/layout/orgChart1"/>
    <dgm:cxn modelId="{059F3B4C-F29E-499C-991E-97E046BD9113}" type="presParOf" srcId="{96F0257B-92B6-4FCB-9737-0A7F05F491FB}" destId="{46C90E77-D3B6-4D9C-B7DC-3CC2DD1FA550}" srcOrd="0" destOrd="0" presId="urn:microsoft.com/office/officeart/2005/8/layout/orgChart1"/>
    <dgm:cxn modelId="{70380D8D-3FA9-49F0-8E9F-EC7AD24A8059}" type="presParOf" srcId="{46C90E77-D3B6-4D9C-B7DC-3CC2DD1FA550}" destId="{5AB0B28D-4107-456D-B777-21E91D48FF4A}" srcOrd="0" destOrd="0" presId="urn:microsoft.com/office/officeart/2005/8/layout/orgChart1"/>
    <dgm:cxn modelId="{E23DCEAA-BCA5-41CF-8E30-63A3A4EAE7BC}" type="presParOf" srcId="{5AB0B28D-4107-456D-B777-21E91D48FF4A}" destId="{A169B3C4-2B4C-46DC-8AFE-E5AB6041585C}" srcOrd="0" destOrd="0" presId="urn:microsoft.com/office/officeart/2005/8/layout/orgChart1"/>
    <dgm:cxn modelId="{D2FCB569-E7F1-4F71-8E09-EB25AF13B4CB}" type="presParOf" srcId="{5AB0B28D-4107-456D-B777-21E91D48FF4A}" destId="{3CCA066C-0D28-4406-AB8E-9279FD307130}" srcOrd="1" destOrd="0" presId="urn:microsoft.com/office/officeart/2005/8/layout/orgChart1"/>
    <dgm:cxn modelId="{65B799E3-377F-455B-BA22-7EC3F2934606}" type="presParOf" srcId="{46C90E77-D3B6-4D9C-B7DC-3CC2DD1FA550}" destId="{A777B5FA-06D3-4A28-BC03-6E8EAE285D54}" srcOrd="1" destOrd="0" presId="urn:microsoft.com/office/officeart/2005/8/layout/orgChart1"/>
    <dgm:cxn modelId="{5C986B16-0648-42B0-BCC6-FAFB21693017}" type="presParOf" srcId="{A777B5FA-06D3-4A28-BC03-6E8EAE285D54}" destId="{C8F8BA56-A094-4BE8-A1DF-0BC8D3B808DB}" srcOrd="0" destOrd="0" presId="urn:microsoft.com/office/officeart/2005/8/layout/orgChart1"/>
    <dgm:cxn modelId="{9AE733CC-E74E-4353-83AB-42BEFFDA1580}" type="presParOf" srcId="{A777B5FA-06D3-4A28-BC03-6E8EAE285D54}" destId="{DB745C9F-11A1-432A-A7A2-906D3E378002}" srcOrd="1" destOrd="0" presId="urn:microsoft.com/office/officeart/2005/8/layout/orgChart1"/>
    <dgm:cxn modelId="{928E9569-6EB0-42CC-B58C-0DC17C4A4013}" type="presParOf" srcId="{DB745C9F-11A1-432A-A7A2-906D3E378002}" destId="{3C377FAA-CAE7-49ED-997D-AD4D4E5DCD33}" srcOrd="0" destOrd="0" presId="urn:microsoft.com/office/officeart/2005/8/layout/orgChart1"/>
    <dgm:cxn modelId="{24D26E53-2000-4C41-AB57-E3D1D51962FA}" type="presParOf" srcId="{3C377FAA-CAE7-49ED-997D-AD4D4E5DCD33}" destId="{4DE85D77-4C3C-4C7D-806A-DD4568C0841A}" srcOrd="0" destOrd="0" presId="urn:microsoft.com/office/officeart/2005/8/layout/orgChart1"/>
    <dgm:cxn modelId="{2EE0FDB8-B935-477B-B33F-18328D6A1F14}" type="presParOf" srcId="{3C377FAA-CAE7-49ED-997D-AD4D4E5DCD33}" destId="{0CF70F40-4A63-462F-A587-6FA035843722}" srcOrd="1" destOrd="0" presId="urn:microsoft.com/office/officeart/2005/8/layout/orgChart1"/>
    <dgm:cxn modelId="{C2F8DA71-EEC2-479A-BD7A-8A0BD68A9971}" type="presParOf" srcId="{DB745C9F-11A1-432A-A7A2-906D3E378002}" destId="{DCCE1B7A-25A8-472D-A179-57786316D6E4}" srcOrd="1" destOrd="0" presId="urn:microsoft.com/office/officeart/2005/8/layout/orgChart1"/>
    <dgm:cxn modelId="{819AAF45-8FCC-4557-AE22-B9315E77D77A}" type="presParOf" srcId="{DCCE1B7A-25A8-472D-A179-57786316D6E4}" destId="{81563936-9D5E-4464-BECC-917C73445179}" srcOrd="0" destOrd="0" presId="urn:microsoft.com/office/officeart/2005/8/layout/orgChart1"/>
    <dgm:cxn modelId="{B7A82BB0-AB1C-434D-8F65-D8A5D47EEDB9}" type="presParOf" srcId="{DCCE1B7A-25A8-472D-A179-57786316D6E4}" destId="{B91DE051-7C3A-4461-A3F8-6818F377C28B}" srcOrd="1" destOrd="0" presId="urn:microsoft.com/office/officeart/2005/8/layout/orgChart1"/>
    <dgm:cxn modelId="{CD3BC436-F476-4F94-A96A-EAE168C572F0}" type="presParOf" srcId="{B91DE051-7C3A-4461-A3F8-6818F377C28B}" destId="{E251AC2F-EDC8-4CBB-8885-14EA1424075F}" srcOrd="0" destOrd="0" presId="urn:microsoft.com/office/officeart/2005/8/layout/orgChart1"/>
    <dgm:cxn modelId="{47396E83-F26F-46D2-8CD2-7E71A611D7C1}" type="presParOf" srcId="{E251AC2F-EDC8-4CBB-8885-14EA1424075F}" destId="{92045B88-14CF-425F-B90E-9EA3A00C0090}" srcOrd="0" destOrd="0" presId="urn:microsoft.com/office/officeart/2005/8/layout/orgChart1"/>
    <dgm:cxn modelId="{D3BAA9A0-34F0-4131-952E-EC0A0EC9127D}" type="presParOf" srcId="{E251AC2F-EDC8-4CBB-8885-14EA1424075F}" destId="{D27326F2-9123-4893-BBAD-266C3B495E52}" srcOrd="1" destOrd="0" presId="urn:microsoft.com/office/officeart/2005/8/layout/orgChart1"/>
    <dgm:cxn modelId="{20159C3A-032A-4616-96BD-56EDF29344C8}" type="presParOf" srcId="{B91DE051-7C3A-4461-A3F8-6818F377C28B}" destId="{1B1A9E73-5CB6-4F33-B31C-3C95065D700F}" srcOrd="1" destOrd="0" presId="urn:microsoft.com/office/officeart/2005/8/layout/orgChart1"/>
    <dgm:cxn modelId="{67C1A9F2-F18D-45B1-B105-8F6D1E30D63E}" type="presParOf" srcId="{B91DE051-7C3A-4461-A3F8-6818F377C28B}" destId="{F4F54D51-8964-48EB-984F-0B00ACFC4BF5}" srcOrd="2" destOrd="0" presId="urn:microsoft.com/office/officeart/2005/8/layout/orgChart1"/>
    <dgm:cxn modelId="{6FB6F7F2-0CB5-4AD7-A67C-151FE444F389}" type="presParOf" srcId="{DCCE1B7A-25A8-472D-A179-57786316D6E4}" destId="{5B7FAFC6-CBD7-4FC0-ABF9-D814525743BA}" srcOrd="2" destOrd="0" presId="urn:microsoft.com/office/officeart/2005/8/layout/orgChart1"/>
    <dgm:cxn modelId="{E80468AC-5DD6-439C-B5D3-BFE7A45C5E5F}" type="presParOf" srcId="{DCCE1B7A-25A8-472D-A179-57786316D6E4}" destId="{95CAC8C8-3DFB-4D9A-886E-A4D29372B7AC}" srcOrd="3" destOrd="0" presId="urn:microsoft.com/office/officeart/2005/8/layout/orgChart1"/>
    <dgm:cxn modelId="{DF9BA4D4-3986-4EA4-8DC2-F85B38D13864}" type="presParOf" srcId="{95CAC8C8-3DFB-4D9A-886E-A4D29372B7AC}" destId="{AA01EC3F-231A-4171-86FE-C9F5AA6356CF}" srcOrd="0" destOrd="0" presId="urn:microsoft.com/office/officeart/2005/8/layout/orgChart1"/>
    <dgm:cxn modelId="{6C00DCA1-47FE-40C8-A0FA-91780CD26E79}" type="presParOf" srcId="{AA01EC3F-231A-4171-86FE-C9F5AA6356CF}" destId="{DC137AE4-A7AF-4C9C-8ABF-85DADB544C52}" srcOrd="0" destOrd="0" presId="urn:microsoft.com/office/officeart/2005/8/layout/orgChart1"/>
    <dgm:cxn modelId="{F8577D16-9FB0-4EC1-A2EA-EED2FCF157A4}" type="presParOf" srcId="{AA01EC3F-231A-4171-86FE-C9F5AA6356CF}" destId="{CF209B97-A6A4-4D6D-9AFF-0EA3ABE2D8FB}" srcOrd="1" destOrd="0" presId="urn:microsoft.com/office/officeart/2005/8/layout/orgChart1"/>
    <dgm:cxn modelId="{84105CF6-F6EF-40A3-9896-F35D0A843D05}" type="presParOf" srcId="{95CAC8C8-3DFB-4D9A-886E-A4D29372B7AC}" destId="{3A0C9303-7FCD-4F8A-A17D-A227FD8388C4}" srcOrd="1" destOrd="0" presId="urn:microsoft.com/office/officeart/2005/8/layout/orgChart1"/>
    <dgm:cxn modelId="{F599C726-9A4F-4DB5-AFB5-90D0D2F71985}" type="presParOf" srcId="{95CAC8C8-3DFB-4D9A-886E-A4D29372B7AC}" destId="{A64B496B-CD24-493B-9AE4-808BACC2250E}" srcOrd="2" destOrd="0" presId="urn:microsoft.com/office/officeart/2005/8/layout/orgChart1"/>
    <dgm:cxn modelId="{A72E5D94-9275-4916-8073-B5B2EA47C945}" type="presParOf" srcId="{DCCE1B7A-25A8-472D-A179-57786316D6E4}" destId="{FB3DC8B9-4F3B-4FE0-9A48-3DE7D1A90CBC}" srcOrd="4" destOrd="0" presId="urn:microsoft.com/office/officeart/2005/8/layout/orgChart1"/>
    <dgm:cxn modelId="{CBFA0601-2DC3-41CF-B902-B6D460563D79}" type="presParOf" srcId="{DCCE1B7A-25A8-472D-A179-57786316D6E4}" destId="{A7F56374-2CA8-4E56-8299-2DA71C896B17}" srcOrd="5" destOrd="0" presId="urn:microsoft.com/office/officeart/2005/8/layout/orgChart1"/>
    <dgm:cxn modelId="{7499A640-D094-4BA2-842B-17F4B0E0EC2C}" type="presParOf" srcId="{A7F56374-2CA8-4E56-8299-2DA71C896B17}" destId="{1713619A-33F2-41A2-BA17-D5F355FEEA1A}" srcOrd="0" destOrd="0" presId="urn:microsoft.com/office/officeart/2005/8/layout/orgChart1"/>
    <dgm:cxn modelId="{450BF4A3-4E63-4C77-96BF-FB1D99E2540C}" type="presParOf" srcId="{1713619A-33F2-41A2-BA17-D5F355FEEA1A}" destId="{581059ED-0F93-41FA-8754-6B2CBBEFF087}" srcOrd="0" destOrd="0" presId="urn:microsoft.com/office/officeart/2005/8/layout/orgChart1"/>
    <dgm:cxn modelId="{A8DF7A30-5BDF-4363-B85C-8A94F6D2374F}" type="presParOf" srcId="{1713619A-33F2-41A2-BA17-D5F355FEEA1A}" destId="{FE857E39-2047-453E-9FDE-0381D5513E57}" srcOrd="1" destOrd="0" presId="urn:microsoft.com/office/officeart/2005/8/layout/orgChart1"/>
    <dgm:cxn modelId="{84349122-68F3-4D05-B95C-300E27214193}" type="presParOf" srcId="{A7F56374-2CA8-4E56-8299-2DA71C896B17}" destId="{5F8E3401-F040-40BC-8F4B-DA54436F70CB}" srcOrd="1" destOrd="0" presId="urn:microsoft.com/office/officeart/2005/8/layout/orgChart1"/>
    <dgm:cxn modelId="{EAB5E2AE-ADDE-4616-A9B4-DA0822128811}" type="presParOf" srcId="{A7F56374-2CA8-4E56-8299-2DA71C896B17}" destId="{5F075793-C330-4FB1-AE92-26D73AEB117F}" srcOrd="2" destOrd="0" presId="urn:microsoft.com/office/officeart/2005/8/layout/orgChart1"/>
    <dgm:cxn modelId="{6B66F931-B639-4347-B6EB-0DF900CA09E2}" type="presParOf" srcId="{DB745C9F-11A1-432A-A7A2-906D3E378002}" destId="{DB3104F4-F5F6-4DCF-9FF8-39BBDB18DA8B}" srcOrd="2" destOrd="0" presId="urn:microsoft.com/office/officeart/2005/8/layout/orgChart1"/>
    <dgm:cxn modelId="{37E3CF43-806C-489D-9F1C-A5E809C7AF0E}" type="presParOf" srcId="{A777B5FA-06D3-4A28-BC03-6E8EAE285D54}" destId="{850E09E7-691E-402D-A906-499AE0C078A4}" srcOrd="2" destOrd="0" presId="urn:microsoft.com/office/officeart/2005/8/layout/orgChart1"/>
    <dgm:cxn modelId="{F8044085-2CE3-4D7B-810C-EC040C87D2B8}" type="presParOf" srcId="{A777B5FA-06D3-4A28-BC03-6E8EAE285D54}" destId="{96D0E5FC-5210-4324-BEB9-68CA808D93A2}" srcOrd="3" destOrd="0" presId="urn:microsoft.com/office/officeart/2005/8/layout/orgChart1"/>
    <dgm:cxn modelId="{62F75278-6399-4C33-93A2-8CF6EADEBF89}" type="presParOf" srcId="{96D0E5FC-5210-4324-BEB9-68CA808D93A2}" destId="{6D227CC0-72D4-4547-88AE-7F59168731FA}" srcOrd="0" destOrd="0" presId="urn:microsoft.com/office/officeart/2005/8/layout/orgChart1"/>
    <dgm:cxn modelId="{AB64DAE5-FB8E-4C4B-9258-159875D16D0F}" type="presParOf" srcId="{6D227CC0-72D4-4547-88AE-7F59168731FA}" destId="{7D6638E6-1FFF-4EFF-8788-DCB015572CDE}" srcOrd="0" destOrd="0" presId="urn:microsoft.com/office/officeart/2005/8/layout/orgChart1"/>
    <dgm:cxn modelId="{12A04EB0-C194-4B1E-9CB7-519503D530FB}" type="presParOf" srcId="{6D227CC0-72D4-4547-88AE-7F59168731FA}" destId="{3A9FFB0C-7762-4E80-874D-6D14CF52E93B}" srcOrd="1" destOrd="0" presId="urn:microsoft.com/office/officeart/2005/8/layout/orgChart1"/>
    <dgm:cxn modelId="{5CC42355-DF97-4CD7-9836-AF879047A3BA}" type="presParOf" srcId="{96D0E5FC-5210-4324-BEB9-68CA808D93A2}" destId="{F2AE77C2-549B-44BF-AFB7-B2309DF6D396}" srcOrd="1" destOrd="0" presId="urn:microsoft.com/office/officeart/2005/8/layout/orgChart1"/>
    <dgm:cxn modelId="{EA924E4A-FAC8-44D0-A7CA-6EA97CA08E77}" type="presParOf" srcId="{F2AE77C2-549B-44BF-AFB7-B2309DF6D396}" destId="{786711F5-75A0-4535-8ADD-E564FA7F4B55}" srcOrd="0" destOrd="0" presId="urn:microsoft.com/office/officeart/2005/8/layout/orgChart1"/>
    <dgm:cxn modelId="{C9F05920-8787-429D-8B64-21B44AF46FD6}" type="presParOf" srcId="{F2AE77C2-549B-44BF-AFB7-B2309DF6D396}" destId="{C74C7EE9-3038-4653-A38B-0DBA2CB76AE3}" srcOrd="1" destOrd="0" presId="urn:microsoft.com/office/officeart/2005/8/layout/orgChart1"/>
    <dgm:cxn modelId="{29FA6F77-CADE-45CF-818A-C62B3B96ADC3}" type="presParOf" srcId="{C74C7EE9-3038-4653-A38B-0DBA2CB76AE3}" destId="{8A12A501-1AAA-4570-86FF-74B2BBACE6DF}" srcOrd="0" destOrd="0" presId="urn:microsoft.com/office/officeart/2005/8/layout/orgChart1"/>
    <dgm:cxn modelId="{98CAEAFE-17B2-4C37-AC37-36D90C057895}" type="presParOf" srcId="{8A12A501-1AAA-4570-86FF-74B2BBACE6DF}" destId="{54AD802D-3C14-4D1F-A416-F54BB8CA1265}" srcOrd="0" destOrd="0" presId="urn:microsoft.com/office/officeart/2005/8/layout/orgChart1"/>
    <dgm:cxn modelId="{38720EA5-7BBF-4BC1-BA97-F65CE5EA991C}" type="presParOf" srcId="{8A12A501-1AAA-4570-86FF-74B2BBACE6DF}" destId="{3696F30F-8DE1-434B-85DB-93EE9F01CC66}" srcOrd="1" destOrd="0" presId="urn:microsoft.com/office/officeart/2005/8/layout/orgChart1"/>
    <dgm:cxn modelId="{09333B09-F5D1-49C1-868F-075F3AB9E827}" type="presParOf" srcId="{C74C7EE9-3038-4653-A38B-0DBA2CB76AE3}" destId="{ACBF73FA-BE70-4759-B47F-DF938AA8F0C0}" srcOrd="1" destOrd="0" presId="urn:microsoft.com/office/officeart/2005/8/layout/orgChart1"/>
    <dgm:cxn modelId="{1C3120CE-1425-44B9-BB52-A5E7588B4BFF}" type="presParOf" srcId="{C74C7EE9-3038-4653-A38B-0DBA2CB76AE3}" destId="{D302653D-CA8B-4B1D-B757-F1EBD4E8EDD3}" srcOrd="2" destOrd="0" presId="urn:microsoft.com/office/officeart/2005/8/layout/orgChart1"/>
    <dgm:cxn modelId="{51E61B10-CE09-4B39-AD74-50867AB1A987}" type="presParOf" srcId="{96D0E5FC-5210-4324-BEB9-68CA808D93A2}" destId="{4E9E07FD-41F2-403F-B06A-5C6BBABBC057}" srcOrd="2" destOrd="0" presId="urn:microsoft.com/office/officeart/2005/8/layout/orgChart1"/>
    <dgm:cxn modelId="{B89560FB-9908-485A-89C0-B2A4A2D7BA04}" type="presParOf" srcId="{A777B5FA-06D3-4A28-BC03-6E8EAE285D54}" destId="{B91AAF0E-D78E-4C77-AA12-94A3FE750DAA}" srcOrd="4" destOrd="0" presId="urn:microsoft.com/office/officeart/2005/8/layout/orgChart1"/>
    <dgm:cxn modelId="{E207C232-5AA5-403A-8C12-2C232BF2B3AB}" type="presParOf" srcId="{A777B5FA-06D3-4A28-BC03-6E8EAE285D54}" destId="{71BAB940-700D-4C0E-A464-49A7741CC8DA}" srcOrd="5" destOrd="0" presId="urn:microsoft.com/office/officeart/2005/8/layout/orgChart1"/>
    <dgm:cxn modelId="{96E4F605-6FCB-4DFB-A0AC-BB1B4E7D61FA}" type="presParOf" srcId="{71BAB940-700D-4C0E-A464-49A7741CC8DA}" destId="{05CC267A-9261-4C6F-A312-65395CB0B765}" srcOrd="0" destOrd="0" presId="urn:microsoft.com/office/officeart/2005/8/layout/orgChart1"/>
    <dgm:cxn modelId="{681AB079-AEC6-450B-9226-2E4C77A14D99}" type="presParOf" srcId="{05CC267A-9261-4C6F-A312-65395CB0B765}" destId="{F990F1B5-F18F-44D6-80DA-BFE7A01DDE66}" srcOrd="0" destOrd="0" presId="urn:microsoft.com/office/officeart/2005/8/layout/orgChart1"/>
    <dgm:cxn modelId="{186AA5A6-7D75-430C-BB7C-8C29042B6F4C}" type="presParOf" srcId="{05CC267A-9261-4C6F-A312-65395CB0B765}" destId="{9491DE66-DDE0-479D-A9F7-FCBE217434AF}" srcOrd="1" destOrd="0" presId="urn:microsoft.com/office/officeart/2005/8/layout/orgChart1"/>
    <dgm:cxn modelId="{372406ED-285B-4E47-A105-A239D2777EA7}" type="presParOf" srcId="{71BAB940-700D-4C0E-A464-49A7741CC8DA}" destId="{A6E3D286-D97C-4913-881F-CC4086611FCD}" srcOrd="1" destOrd="0" presId="urn:microsoft.com/office/officeart/2005/8/layout/orgChart1"/>
    <dgm:cxn modelId="{4BF87A15-9C52-4225-9DA4-DA52ECE84CAF}" type="presParOf" srcId="{A6E3D286-D97C-4913-881F-CC4086611FCD}" destId="{047CAA2D-F987-4DA3-9461-4EB61E564FF1}" srcOrd="0" destOrd="0" presId="urn:microsoft.com/office/officeart/2005/8/layout/orgChart1"/>
    <dgm:cxn modelId="{313CCBE2-D9C9-4575-A035-C97F7F8E0E32}" type="presParOf" srcId="{A6E3D286-D97C-4913-881F-CC4086611FCD}" destId="{A0310154-F7AE-483B-9726-8C4731DFC0F7}" srcOrd="1" destOrd="0" presId="urn:microsoft.com/office/officeart/2005/8/layout/orgChart1"/>
    <dgm:cxn modelId="{FD256140-EE36-4F5D-97A5-277585B1F973}" type="presParOf" srcId="{A0310154-F7AE-483B-9726-8C4731DFC0F7}" destId="{6519F915-AB1C-4736-ABA0-7823F518DAC4}" srcOrd="0" destOrd="0" presId="urn:microsoft.com/office/officeart/2005/8/layout/orgChart1"/>
    <dgm:cxn modelId="{C0E05016-90B1-4EB7-9203-5A87DA03088A}" type="presParOf" srcId="{6519F915-AB1C-4736-ABA0-7823F518DAC4}" destId="{B115DC2A-56A1-4684-ACEC-12F6D3D82BF7}" srcOrd="0" destOrd="0" presId="urn:microsoft.com/office/officeart/2005/8/layout/orgChart1"/>
    <dgm:cxn modelId="{25243490-9265-47D9-A844-F3326408A0DA}" type="presParOf" srcId="{6519F915-AB1C-4736-ABA0-7823F518DAC4}" destId="{EF1CFCB5-0802-48DA-9948-F11157660F46}" srcOrd="1" destOrd="0" presId="urn:microsoft.com/office/officeart/2005/8/layout/orgChart1"/>
    <dgm:cxn modelId="{E85E8642-C67E-4942-8BF8-95E6BEBF2B73}" type="presParOf" srcId="{A0310154-F7AE-483B-9726-8C4731DFC0F7}" destId="{C02A8906-A256-4231-B773-AE4F6F7275F0}" srcOrd="1" destOrd="0" presId="urn:microsoft.com/office/officeart/2005/8/layout/orgChart1"/>
    <dgm:cxn modelId="{E9B50E50-86F9-46C7-BE7A-6C1A3EFFEF6D}" type="presParOf" srcId="{A0310154-F7AE-483B-9726-8C4731DFC0F7}" destId="{68312344-4EA8-47B9-996B-0C4EED325C5B}" srcOrd="2" destOrd="0" presId="urn:microsoft.com/office/officeart/2005/8/layout/orgChart1"/>
    <dgm:cxn modelId="{B4653700-625F-4D15-A4EE-E8CDA29FDA82}" type="presParOf" srcId="{A6E3D286-D97C-4913-881F-CC4086611FCD}" destId="{0B411570-FE27-40FD-A015-65CDEB5BEC94}" srcOrd="2" destOrd="0" presId="urn:microsoft.com/office/officeart/2005/8/layout/orgChart1"/>
    <dgm:cxn modelId="{F392F9C6-0FDB-4FBB-A460-FA9890E6438F}" type="presParOf" srcId="{A6E3D286-D97C-4913-881F-CC4086611FCD}" destId="{53D8E3E2-6F04-4A36-8F04-05260B361202}" srcOrd="3" destOrd="0" presId="urn:microsoft.com/office/officeart/2005/8/layout/orgChart1"/>
    <dgm:cxn modelId="{62C0472D-062A-4350-8E32-09DC07043D3E}" type="presParOf" srcId="{53D8E3E2-6F04-4A36-8F04-05260B361202}" destId="{0F24D750-7387-43BD-8E6B-1B02F232113C}" srcOrd="0" destOrd="0" presId="urn:microsoft.com/office/officeart/2005/8/layout/orgChart1"/>
    <dgm:cxn modelId="{92299DCC-1FB2-49F5-BE86-A2E0DCDA4C29}" type="presParOf" srcId="{0F24D750-7387-43BD-8E6B-1B02F232113C}" destId="{A6A07946-1B1B-4268-9328-F72E3CE266EB}" srcOrd="0" destOrd="0" presId="urn:microsoft.com/office/officeart/2005/8/layout/orgChart1"/>
    <dgm:cxn modelId="{6450956B-A97C-43D3-9652-50049952D807}" type="presParOf" srcId="{0F24D750-7387-43BD-8E6B-1B02F232113C}" destId="{345F07D3-832F-4AA9-901E-3223BB643EB7}" srcOrd="1" destOrd="0" presId="urn:microsoft.com/office/officeart/2005/8/layout/orgChart1"/>
    <dgm:cxn modelId="{C3680658-071C-4BF0-8464-07E8D12A9817}" type="presParOf" srcId="{53D8E3E2-6F04-4A36-8F04-05260B361202}" destId="{F176A1E2-C306-48A3-983A-8AADCE7A4255}" srcOrd="1" destOrd="0" presId="urn:microsoft.com/office/officeart/2005/8/layout/orgChart1"/>
    <dgm:cxn modelId="{E9E0301A-636F-498A-BB8D-BA8E8B4AFD13}" type="presParOf" srcId="{53D8E3E2-6F04-4A36-8F04-05260B361202}" destId="{7A698BBA-915C-463E-AA1D-DF15B00FD040}" srcOrd="2" destOrd="0" presId="urn:microsoft.com/office/officeart/2005/8/layout/orgChart1"/>
    <dgm:cxn modelId="{18337E18-4FAC-462E-9044-ECC7A75D6397}" type="presParOf" srcId="{71BAB940-700D-4C0E-A464-49A7741CC8DA}" destId="{A1BAB956-321D-432C-94CF-6522686B4CE6}" srcOrd="2" destOrd="0" presId="urn:microsoft.com/office/officeart/2005/8/layout/orgChart1"/>
    <dgm:cxn modelId="{62CFF7E3-861F-40B7-86C9-0E18AA48B498}" type="presParOf" srcId="{46C90E77-D3B6-4D9C-B7DC-3CC2DD1FA550}" destId="{FBA7ECB3-FF87-4531-BAE2-024F883153C3}" srcOrd="2" destOrd="0" presId="urn:microsoft.com/office/officeart/2005/8/layout/orgChart1"/>
  </dgm:cxnLst>
  <dgm:bg>
    <a:noFill/>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1" qsCatId="simple" csTypeId="urn:microsoft.com/office/officeart/2005/8/colors/accent1_2#12" csCatId="accent1" phldr="1"/>
      <dgm:spPr/>
      <dgm:t>
        <a:bodyPr/>
        <a:lstStyle/>
        <a:p>
          <a:endParaRPr lang="en-US"/>
        </a:p>
      </dgm:t>
    </dgm:pt>
    <dgm:pt modelId="{B1527A80-DCC9-4FA9-8956-9FE1523257AA}">
      <dgm:prSet phldrT="[Text]" custT="1"/>
      <dgm:spPr>
        <a:solidFill>
          <a:srgbClr val="0081B9"/>
        </a:solidFill>
      </dgm:spPr>
      <dgm:t>
        <a:bodyPr/>
        <a:lstStyle/>
        <a:p>
          <a:r>
            <a:rPr lang="en-US" sz="1400" b="1" dirty="0" smtClean="0">
              <a:latin typeface="Arial" pitchFamily="34" charset="0"/>
              <a:cs typeface="Arial" pitchFamily="34" charset="0"/>
            </a:rPr>
            <a:t>Our best practices</a:t>
          </a:r>
          <a:endParaRPr lang="en-US" sz="1400" b="1" dirty="0">
            <a:latin typeface="Arial" pitchFamily="34" charset="0"/>
            <a:cs typeface="Arial" pitchFamily="34" charset="0"/>
          </a:endParaRPr>
        </a:p>
      </dgm:t>
    </dgm:pt>
    <dgm:pt modelId="{DE18F2FB-6BCD-45BB-86E2-B78ADEC0369C}" type="parTrans" cxnId="{3A11859A-9453-4BC3-9338-63E87C3A0C64}">
      <dgm:prSet/>
      <dgm:spPr/>
      <dgm:t>
        <a:bodyPr/>
        <a:lstStyle/>
        <a:p>
          <a:endParaRPr lang="en-US">
            <a:latin typeface="Arial" pitchFamily="34" charset="0"/>
            <a:cs typeface="Arial" pitchFamily="34" charset="0"/>
          </a:endParaRPr>
        </a:p>
      </dgm:t>
    </dgm:pt>
    <dgm:pt modelId="{79E4FCE5-E7DE-484F-BA8D-F9ED839C7B7C}" type="sibTrans" cxnId="{3A11859A-9453-4BC3-9338-63E87C3A0C64}">
      <dgm:prSet/>
      <dgm:spPr/>
      <dgm:t>
        <a:bodyPr/>
        <a:lstStyle/>
        <a:p>
          <a:endParaRPr lang="en-US">
            <a:latin typeface="Arial" pitchFamily="34" charset="0"/>
            <a:cs typeface="Arial" pitchFamily="34" charset="0"/>
          </a:endParaRPr>
        </a:p>
      </dgm:t>
    </dgm:pt>
    <dgm:pt modelId="{2E5D4456-253C-4848-BB62-6A32119D48B5}">
      <dgm:prSet phldrT="[Text]" custT="1"/>
      <dgm:spPr>
        <a:solidFill>
          <a:srgbClr val="DDDEEA"/>
        </a:solidFill>
        <a:ln>
          <a:solidFill>
            <a:srgbClr val="0081B9"/>
          </a:solidFill>
        </a:ln>
      </dgm:spPr>
      <dgm:t>
        <a:bodyPr/>
        <a:lstStyle/>
        <a:p>
          <a:r>
            <a:rPr lang="en-US" sz="1150" dirty="0" smtClean="0">
              <a:solidFill>
                <a:schemeClr val="tx1"/>
              </a:solidFill>
              <a:latin typeface="Arial" pitchFamily="34" charset="0"/>
              <a:cs typeface="Arial" pitchFamily="34" charset="0"/>
            </a:rPr>
            <a:t>Security and Compliance</a:t>
          </a:r>
          <a:endParaRPr lang="en-US" sz="1150" dirty="0">
            <a:solidFill>
              <a:schemeClr val="tx1"/>
            </a:solidFill>
            <a:latin typeface="Arial" pitchFamily="34" charset="0"/>
            <a:cs typeface="Arial" pitchFamily="34" charset="0"/>
          </a:endParaRPr>
        </a:p>
      </dgm:t>
    </dgm:pt>
    <dgm:pt modelId="{4AE038ED-E03F-498F-A4B0-A4B8BD190809}" type="parTrans" cxnId="{3CB4DDCC-995D-4694-A64A-F1BDE376610E}">
      <dgm:prSet/>
      <dgm:spPr/>
      <dgm:t>
        <a:bodyPr/>
        <a:lstStyle/>
        <a:p>
          <a:endParaRPr lang="en-US">
            <a:latin typeface="Arial" pitchFamily="34" charset="0"/>
            <a:cs typeface="Arial" pitchFamily="34" charset="0"/>
          </a:endParaRPr>
        </a:p>
      </dgm:t>
    </dgm:pt>
    <dgm:pt modelId="{ECFF7036-DE9E-47F9-8A92-4FFCA68DE2C9}" type="sibTrans" cxnId="{3CB4DDCC-995D-4694-A64A-F1BDE376610E}">
      <dgm:prSet/>
      <dgm:spPr>
        <a:solidFill>
          <a:srgbClr val="0081B9"/>
        </a:solidFill>
      </dgm:spPr>
      <dgm:t>
        <a:bodyPr/>
        <a:lstStyle/>
        <a:p>
          <a:endParaRPr lang="en-US">
            <a:latin typeface="Arial" pitchFamily="34" charset="0"/>
            <a:cs typeface="Arial" pitchFamily="34" charset="0"/>
          </a:endParaRPr>
        </a:p>
      </dgm:t>
    </dgm:pt>
    <dgm:pt modelId="{7B8686EE-5356-43F1-8E41-4FE7626B95FF}">
      <dgm:prSet phldrT="[Text]" custT="1"/>
      <dgm:spPr>
        <a:solidFill>
          <a:srgbClr val="DDDEEA"/>
        </a:solidFill>
        <a:ln>
          <a:solidFill>
            <a:srgbClr val="0081B9"/>
          </a:solidFill>
        </a:ln>
      </dgm:spPr>
      <dgm:t>
        <a:bodyPr/>
        <a:lstStyle/>
        <a:p>
          <a:r>
            <a:rPr lang="en-US" sz="1150" dirty="0" smtClean="0">
              <a:solidFill>
                <a:schemeClr val="tx1"/>
              </a:solidFill>
              <a:latin typeface="Arial" pitchFamily="34" charset="0"/>
              <a:cs typeface="Arial" pitchFamily="34" charset="0"/>
            </a:rPr>
            <a:t>Global client requirements</a:t>
          </a:r>
          <a:endParaRPr lang="en-US" sz="1150" dirty="0">
            <a:solidFill>
              <a:schemeClr val="tx1"/>
            </a:solidFill>
            <a:latin typeface="Arial" pitchFamily="34" charset="0"/>
            <a:cs typeface="Arial" pitchFamily="34" charset="0"/>
          </a:endParaRPr>
        </a:p>
      </dgm:t>
    </dgm:pt>
    <dgm:pt modelId="{DEA6EFB9-5BF6-42F4-BC00-A881709895CE}" type="parTrans" cxnId="{C855E3A2-5665-4D60-ADA3-C66447DAA61D}">
      <dgm:prSet/>
      <dgm:spPr/>
      <dgm:t>
        <a:bodyPr/>
        <a:lstStyle/>
        <a:p>
          <a:endParaRPr lang="en-US">
            <a:latin typeface="Arial" pitchFamily="34" charset="0"/>
            <a:cs typeface="Arial" pitchFamily="34" charset="0"/>
          </a:endParaRPr>
        </a:p>
      </dgm:t>
    </dgm:pt>
    <dgm:pt modelId="{99B9AF4F-257A-442F-AE4F-0E7CAB27412F}" type="sibTrans" cxnId="{C855E3A2-5665-4D60-ADA3-C66447DAA61D}">
      <dgm:prSet/>
      <dgm:spPr>
        <a:solidFill>
          <a:srgbClr val="0081B9"/>
        </a:solidFill>
      </dgm:spPr>
      <dgm:t>
        <a:bodyPr/>
        <a:lstStyle/>
        <a:p>
          <a:endParaRPr lang="en-US">
            <a:latin typeface="Arial" pitchFamily="34" charset="0"/>
            <a:cs typeface="Arial" pitchFamily="34" charset="0"/>
          </a:endParaRPr>
        </a:p>
      </dgm:t>
    </dgm:pt>
    <dgm:pt modelId="{915229A7-C731-4F30-A88C-F62887994523}">
      <dgm:prSet phldrT="[Text]" custT="1"/>
      <dgm:spPr>
        <a:solidFill>
          <a:srgbClr val="DDDEEA"/>
        </a:solidFill>
        <a:ln>
          <a:solidFill>
            <a:srgbClr val="0081B9"/>
          </a:solidFill>
        </a:ln>
      </dgm:spPr>
      <dgm:t>
        <a:bodyPr/>
        <a:lstStyle/>
        <a:p>
          <a:r>
            <a:rPr lang="en-US" sz="1150" dirty="0" smtClean="0">
              <a:solidFill>
                <a:schemeClr val="tx1"/>
              </a:solidFill>
              <a:latin typeface="Arial" pitchFamily="34" charset="0"/>
              <a:cs typeface="Arial" pitchFamily="34" charset="0"/>
            </a:rPr>
            <a:t>Quality and SLA requirements</a:t>
          </a:r>
          <a:endParaRPr lang="en-US" sz="1150" dirty="0">
            <a:solidFill>
              <a:schemeClr val="tx1"/>
            </a:solidFill>
            <a:latin typeface="Arial" pitchFamily="34" charset="0"/>
            <a:cs typeface="Arial" pitchFamily="34" charset="0"/>
          </a:endParaRPr>
        </a:p>
      </dgm:t>
    </dgm:pt>
    <dgm:pt modelId="{0932BD14-B281-46B0-BD6F-B499BB5C6EA9}" type="parTrans" cxnId="{7D365DEC-436E-41DD-9109-592C7A627835}">
      <dgm:prSet/>
      <dgm:spPr/>
      <dgm:t>
        <a:bodyPr/>
        <a:lstStyle/>
        <a:p>
          <a:endParaRPr lang="en-US">
            <a:latin typeface="Arial" pitchFamily="34" charset="0"/>
            <a:cs typeface="Arial" pitchFamily="34" charset="0"/>
          </a:endParaRPr>
        </a:p>
      </dgm:t>
    </dgm:pt>
    <dgm:pt modelId="{29C14847-33F5-4608-A191-B77F88409644}" type="sibTrans" cxnId="{7D365DEC-436E-41DD-9109-592C7A627835}">
      <dgm:prSet/>
      <dgm:spPr>
        <a:solidFill>
          <a:srgbClr val="0081B9"/>
        </a:solidFill>
      </dgm:spPr>
      <dgm:t>
        <a:bodyPr/>
        <a:lstStyle/>
        <a:p>
          <a:endParaRPr lang="en-US">
            <a:latin typeface="Arial" pitchFamily="34" charset="0"/>
            <a:cs typeface="Arial" pitchFamily="34" charset="0"/>
          </a:endParaRPr>
        </a:p>
      </dgm:t>
    </dgm:pt>
    <dgm:pt modelId="{990D533B-1F98-41CF-A807-C9405F07D4E9}">
      <dgm:prSet phldrT="[Text]" custT="1"/>
      <dgm:spPr>
        <a:solidFill>
          <a:srgbClr val="DDDEEA"/>
        </a:solidFill>
        <a:ln>
          <a:solidFill>
            <a:srgbClr val="0081B9"/>
          </a:solidFill>
        </a:ln>
      </dgm:spPr>
      <dgm:t>
        <a:bodyPr/>
        <a:lstStyle/>
        <a:p>
          <a:r>
            <a:rPr lang="en-US" sz="1150" dirty="0" smtClean="0">
              <a:solidFill>
                <a:schemeClr val="tx1"/>
              </a:solidFill>
              <a:latin typeface="Arial" pitchFamily="34" charset="0"/>
              <a:cs typeface="Arial" pitchFamily="34" charset="0"/>
            </a:rPr>
            <a:t>Project Management</a:t>
          </a:r>
          <a:endParaRPr lang="en-US" sz="1150" dirty="0">
            <a:solidFill>
              <a:schemeClr val="tx1"/>
            </a:solidFill>
            <a:latin typeface="Arial" pitchFamily="34" charset="0"/>
            <a:cs typeface="Arial" pitchFamily="34" charset="0"/>
          </a:endParaRPr>
        </a:p>
      </dgm:t>
    </dgm:pt>
    <dgm:pt modelId="{DF1945CF-F792-480A-B622-E79FDC9F04C3}" type="parTrans" cxnId="{51286550-3B0E-48B4-ABAE-DBC15C8E3A63}">
      <dgm:prSet/>
      <dgm:spPr/>
      <dgm:t>
        <a:bodyPr/>
        <a:lstStyle/>
        <a:p>
          <a:endParaRPr lang="en-US">
            <a:latin typeface="Arial" pitchFamily="34" charset="0"/>
            <a:cs typeface="Arial" pitchFamily="34" charset="0"/>
          </a:endParaRPr>
        </a:p>
      </dgm:t>
    </dgm:pt>
    <dgm:pt modelId="{F104B084-36AD-4B00-993D-2D87F9CAA506}" type="sibTrans" cxnId="{51286550-3B0E-48B4-ABAE-DBC15C8E3A63}">
      <dgm:prSet/>
      <dgm:spPr>
        <a:solidFill>
          <a:srgbClr val="0081B9"/>
        </a:solidFill>
      </dgm:spPr>
      <dgm:t>
        <a:bodyPr/>
        <a:lstStyle/>
        <a:p>
          <a:endParaRPr lang="en-US">
            <a:latin typeface="Arial" pitchFamily="34" charset="0"/>
            <a:cs typeface="Arial" pitchFamily="34" charset="0"/>
          </a:endParaRPr>
        </a:p>
      </dgm:t>
    </dgm:pt>
    <dgm:pt modelId="{F9F75F72-75C0-4E75-8DB6-FDBC33246E5B}">
      <dgm:prSet phldrT="[Text]" custT="1"/>
      <dgm:spPr>
        <a:solidFill>
          <a:srgbClr val="DDDEEA"/>
        </a:solidFill>
        <a:ln>
          <a:solidFill>
            <a:srgbClr val="0081B9"/>
          </a:solidFill>
        </a:ln>
      </dgm:spPr>
      <dgm:t>
        <a:bodyPr/>
        <a:lstStyle/>
        <a:p>
          <a:r>
            <a:rPr lang="en-US" sz="1150" dirty="0" smtClean="0">
              <a:solidFill>
                <a:schemeClr val="tx1"/>
              </a:solidFill>
              <a:latin typeface="Arial" pitchFamily="34" charset="0"/>
              <a:cs typeface="Arial" pitchFamily="34" charset="0"/>
            </a:rPr>
            <a:t>HR policies</a:t>
          </a:r>
          <a:endParaRPr lang="en-US" sz="1150" dirty="0">
            <a:solidFill>
              <a:schemeClr val="tx1"/>
            </a:solidFill>
            <a:latin typeface="Arial" pitchFamily="34" charset="0"/>
            <a:cs typeface="Arial" pitchFamily="34" charset="0"/>
          </a:endParaRPr>
        </a:p>
      </dgm:t>
    </dgm:pt>
    <dgm:pt modelId="{C696B5C9-75E9-4F97-B5F5-0B1F9B6BD4DF}" type="parTrans" cxnId="{7EBBA1D1-4375-4BFE-8ACD-060009A78B17}">
      <dgm:prSet/>
      <dgm:spPr/>
      <dgm:t>
        <a:bodyPr/>
        <a:lstStyle/>
        <a:p>
          <a:endParaRPr lang="en-US">
            <a:latin typeface="Arial" pitchFamily="34" charset="0"/>
            <a:cs typeface="Arial" pitchFamily="34" charset="0"/>
          </a:endParaRPr>
        </a:p>
      </dgm:t>
    </dgm:pt>
    <dgm:pt modelId="{9AAB4DFA-3996-4E1B-86A6-3A15F7BD082A}" type="sibTrans" cxnId="{7EBBA1D1-4375-4BFE-8ACD-060009A78B17}">
      <dgm:prSet/>
      <dgm:spPr>
        <a:solidFill>
          <a:srgbClr val="0081B9"/>
        </a:solidFill>
      </dgm:spPr>
      <dgm:t>
        <a:bodyPr/>
        <a:lstStyle/>
        <a:p>
          <a:endParaRPr lang="en-US">
            <a:latin typeface="Arial" pitchFamily="34" charset="0"/>
            <a:cs typeface="Arial" pitchFamily="34" charset="0"/>
          </a:endParaRPr>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71D4FAC9-7F33-4C67-B4CD-EEE1894C1C27}" type="presOf" srcId="{2E5D4456-253C-4848-BB62-6A32119D48B5}" destId="{0607E3AE-A6FB-4C2C-BA38-B35DCF2A59AE}" srcOrd="0" destOrd="0" presId="urn:microsoft.com/office/officeart/2005/8/layout/radial6"/>
    <dgm:cxn modelId="{7AF09DC5-90B5-4C93-B228-290E1A6008CE}" type="presOf" srcId="{99B9AF4F-257A-442F-AE4F-0E7CAB27412F}" destId="{A6DD0E9B-E02F-4E0C-98AE-8EB19CB536AA}" srcOrd="0" destOrd="0" presId="urn:microsoft.com/office/officeart/2005/8/layout/radial6"/>
    <dgm:cxn modelId="{43457796-2215-4FAA-9C55-12C96B62FDE8}" type="presOf" srcId="{B1527A80-DCC9-4FA9-8956-9FE1523257AA}" destId="{C0AA8F30-481C-4036-88B2-24FABA013EF5}" srcOrd="0" destOrd="0" presId="urn:microsoft.com/office/officeart/2005/8/layout/radial6"/>
    <dgm:cxn modelId="{D0BB44D9-0DD2-4F5C-90B4-675E0B2A850E}" type="presOf" srcId="{F104B084-36AD-4B00-993D-2D87F9CAA506}" destId="{000F5201-A7D1-4A91-B4F6-F8DC18B0DEC5}" srcOrd="0" destOrd="0" presId="urn:microsoft.com/office/officeart/2005/8/layout/radial6"/>
    <dgm:cxn modelId="{8DA7400B-3441-440B-A7C1-41C78F12D5B3}" type="presOf" srcId="{9AAB4DFA-3996-4E1B-86A6-3A15F7BD082A}" destId="{891CB401-23D6-4147-A840-9F64D5B1A70A}" srcOrd="0" destOrd="0" presId="urn:microsoft.com/office/officeart/2005/8/layout/radial6"/>
    <dgm:cxn modelId="{F645305C-FFE5-4FC0-92D6-2E833FA67E46}" type="presOf" srcId="{ECFF7036-DE9E-47F9-8A92-4FFCA68DE2C9}" destId="{BEC32CF2-A31B-44E6-8476-F29127E3A020}" srcOrd="0" destOrd="0" presId="urn:microsoft.com/office/officeart/2005/8/layout/radial6"/>
    <dgm:cxn modelId="{561F9A91-2825-4D9F-B1A0-EE48C0A27B6A}" type="presOf" srcId="{990D533B-1F98-41CF-A807-C9405F07D4E9}" destId="{31B19B52-5E67-455B-B33F-7545D3D59B55}" srcOrd="0" destOrd="0" presId="urn:microsoft.com/office/officeart/2005/8/layout/radial6"/>
    <dgm:cxn modelId="{E4844634-F315-4021-9861-9B97AAACCA67}" type="presOf" srcId="{29C14847-33F5-4608-A191-B77F88409644}" destId="{57D128EF-55F6-4318-A064-FC724C6403E6}"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5625B7C7-5032-451D-9B51-A37CEEB77B4D}" type="presOf" srcId="{F9F75F72-75C0-4E75-8DB6-FDBC33246E5B}" destId="{A522C56C-96E5-4748-84E5-279540F79037}" srcOrd="0" destOrd="0" presId="urn:microsoft.com/office/officeart/2005/8/layout/radial6"/>
    <dgm:cxn modelId="{3CB4DDCC-995D-4694-A64A-F1BDE376610E}" srcId="{B1527A80-DCC9-4FA9-8956-9FE1523257AA}" destId="{2E5D4456-253C-4848-BB62-6A32119D48B5}" srcOrd="0" destOrd="0" parTransId="{4AE038ED-E03F-498F-A4B0-A4B8BD190809}" sibTransId="{ECFF7036-DE9E-47F9-8A92-4FFCA68DE2C9}"/>
    <dgm:cxn modelId="{9EF406FD-5ED3-4DE4-89C3-2FE50AD52F34}" type="presOf" srcId="{3C0691B7-A8BB-46D8-9296-A0324B0159BE}" destId="{33FAC60E-B83A-44FE-BC39-EF1C7EDCF452}"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C855E3A2-5665-4D60-ADA3-C66447DAA61D}" srcId="{B1527A80-DCC9-4FA9-8956-9FE1523257AA}" destId="{7B8686EE-5356-43F1-8E41-4FE7626B95FF}" srcOrd="1" destOrd="0" parTransId="{DEA6EFB9-5BF6-42F4-BC00-A881709895CE}" sibTransId="{99B9AF4F-257A-442F-AE4F-0E7CAB27412F}"/>
    <dgm:cxn modelId="{51286550-3B0E-48B4-ABAE-DBC15C8E3A63}" srcId="{B1527A80-DCC9-4FA9-8956-9FE1523257AA}" destId="{990D533B-1F98-41CF-A807-C9405F07D4E9}" srcOrd="4" destOrd="0" parTransId="{DF1945CF-F792-480A-B622-E79FDC9F04C3}" sibTransId="{F104B084-36AD-4B00-993D-2D87F9CAA506}"/>
    <dgm:cxn modelId="{0A7FEFEF-1A01-42E3-B1E0-2F3FB72B39A0}" type="presOf" srcId="{915229A7-C731-4F30-A88C-F62887994523}" destId="{F567A43A-52D5-4F3C-BFBD-A85FEF78ABF7}" srcOrd="0" destOrd="0" presId="urn:microsoft.com/office/officeart/2005/8/layout/radial6"/>
    <dgm:cxn modelId="{A05543C2-9396-4DF6-826C-6B93B67DF9E1}" type="presOf" srcId="{7B8686EE-5356-43F1-8E41-4FE7626B95FF}" destId="{26B21F59-D1DB-4334-9E90-7E64CA7581D9}" srcOrd="0" destOrd="0" presId="urn:microsoft.com/office/officeart/2005/8/layout/radial6"/>
    <dgm:cxn modelId="{7D365DEC-436E-41DD-9109-592C7A627835}" srcId="{B1527A80-DCC9-4FA9-8956-9FE1523257AA}" destId="{915229A7-C731-4F30-A88C-F62887994523}" srcOrd="3" destOrd="0" parTransId="{0932BD14-B281-46B0-BD6F-B499BB5C6EA9}" sibTransId="{29C14847-33F5-4608-A191-B77F88409644}"/>
    <dgm:cxn modelId="{5E817321-7DB8-4A6A-8508-8A51524A0B41}" type="presParOf" srcId="{33FAC60E-B83A-44FE-BC39-EF1C7EDCF452}" destId="{C0AA8F30-481C-4036-88B2-24FABA013EF5}" srcOrd="0" destOrd="0" presId="urn:microsoft.com/office/officeart/2005/8/layout/radial6"/>
    <dgm:cxn modelId="{530D3509-462B-4BB7-8172-01E5DC22E23C}" type="presParOf" srcId="{33FAC60E-B83A-44FE-BC39-EF1C7EDCF452}" destId="{0607E3AE-A6FB-4C2C-BA38-B35DCF2A59AE}" srcOrd="1" destOrd="0" presId="urn:microsoft.com/office/officeart/2005/8/layout/radial6"/>
    <dgm:cxn modelId="{4AD770BE-FB1E-4AB2-AE6A-56F45C89BACB}" type="presParOf" srcId="{33FAC60E-B83A-44FE-BC39-EF1C7EDCF452}" destId="{8D7C4FB1-5BAF-4B45-B8E2-E58561186A65}" srcOrd="2" destOrd="0" presId="urn:microsoft.com/office/officeart/2005/8/layout/radial6"/>
    <dgm:cxn modelId="{F7C176FC-CE29-4435-A01F-8277CE5EE104}" type="presParOf" srcId="{33FAC60E-B83A-44FE-BC39-EF1C7EDCF452}" destId="{BEC32CF2-A31B-44E6-8476-F29127E3A020}" srcOrd="3" destOrd="0" presId="urn:microsoft.com/office/officeart/2005/8/layout/radial6"/>
    <dgm:cxn modelId="{91508F08-CFF9-4767-A838-508218F97114}" type="presParOf" srcId="{33FAC60E-B83A-44FE-BC39-EF1C7EDCF452}" destId="{26B21F59-D1DB-4334-9E90-7E64CA7581D9}" srcOrd="4" destOrd="0" presId="urn:microsoft.com/office/officeart/2005/8/layout/radial6"/>
    <dgm:cxn modelId="{03D225E0-14FD-48D3-8F7F-AC873C34DB34}" type="presParOf" srcId="{33FAC60E-B83A-44FE-BC39-EF1C7EDCF452}" destId="{B058009A-BD71-45D3-BA0A-A663C6ACAD54}" srcOrd="5" destOrd="0" presId="urn:microsoft.com/office/officeart/2005/8/layout/radial6"/>
    <dgm:cxn modelId="{52D5907F-A08D-489D-B8F6-DBA70DF04980}" type="presParOf" srcId="{33FAC60E-B83A-44FE-BC39-EF1C7EDCF452}" destId="{A6DD0E9B-E02F-4E0C-98AE-8EB19CB536AA}" srcOrd="6" destOrd="0" presId="urn:microsoft.com/office/officeart/2005/8/layout/radial6"/>
    <dgm:cxn modelId="{C1A57D87-EC3E-4DA9-9A2E-14E6551EE6F3}" type="presParOf" srcId="{33FAC60E-B83A-44FE-BC39-EF1C7EDCF452}" destId="{A522C56C-96E5-4748-84E5-279540F79037}" srcOrd="7" destOrd="0" presId="urn:microsoft.com/office/officeart/2005/8/layout/radial6"/>
    <dgm:cxn modelId="{3741252B-60E7-4226-B8C2-41727F8D7948}" type="presParOf" srcId="{33FAC60E-B83A-44FE-BC39-EF1C7EDCF452}" destId="{BF34B501-596B-4A0D-BF55-C2E963181CA3}" srcOrd="8" destOrd="0" presId="urn:microsoft.com/office/officeart/2005/8/layout/radial6"/>
    <dgm:cxn modelId="{440503BC-35FD-437D-8EBA-D9D62F56FA17}" type="presParOf" srcId="{33FAC60E-B83A-44FE-BC39-EF1C7EDCF452}" destId="{891CB401-23D6-4147-A840-9F64D5B1A70A}" srcOrd="9" destOrd="0" presId="urn:microsoft.com/office/officeart/2005/8/layout/radial6"/>
    <dgm:cxn modelId="{CC4D3145-9701-426F-9908-D7E32F789C1B}" type="presParOf" srcId="{33FAC60E-B83A-44FE-BC39-EF1C7EDCF452}" destId="{F567A43A-52D5-4F3C-BFBD-A85FEF78ABF7}" srcOrd="10" destOrd="0" presId="urn:microsoft.com/office/officeart/2005/8/layout/radial6"/>
    <dgm:cxn modelId="{1488B4BC-DDD4-448F-A2D4-F60836D568F9}" type="presParOf" srcId="{33FAC60E-B83A-44FE-BC39-EF1C7EDCF452}" destId="{100E53EB-1AE7-476F-A8E3-5DB719520367}" srcOrd="11" destOrd="0" presId="urn:microsoft.com/office/officeart/2005/8/layout/radial6"/>
    <dgm:cxn modelId="{3E9F20C8-E71F-406A-8CFB-A1A1725C34AE}" type="presParOf" srcId="{33FAC60E-B83A-44FE-BC39-EF1C7EDCF452}" destId="{57D128EF-55F6-4318-A064-FC724C6403E6}" srcOrd="12" destOrd="0" presId="urn:microsoft.com/office/officeart/2005/8/layout/radial6"/>
    <dgm:cxn modelId="{79DE86DA-903F-4DF6-9972-7B9FCF715243}" type="presParOf" srcId="{33FAC60E-B83A-44FE-BC39-EF1C7EDCF452}" destId="{31B19B52-5E67-455B-B33F-7545D3D59B55}" srcOrd="13" destOrd="0" presId="urn:microsoft.com/office/officeart/2005/8/layout/radial6"/>
    <dgm:cxn modelId="{7F46F7E7-5E80-4D89-8327-02DB5C799104}" type="presParOf" srcId="{33FAC60E-B83A-44FE-BC39-EF1C7EDCF452}" destId="{93DEDA54-34D9-4DD7-A2C8-67BD5B52981B}" srcOrd="14" destOrd="0" presId="urn:microsoft.com/office/officeart/2005/8/layout/radial6"/>
    <dgm:cxn modelId="{DC15EBD2-5B1F-46C4-BA44-5D8455439671}"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2" qsCatId="simple" csTypeId="urn:microsoft.com/office/officeart/2005/8/colors/accent1_2#13" csCatId="accent1" phldr="1"/>
      <dgm:spPr/>
      <dgm:t>
        <a:bodyPr/>
        <a:lstStyle/>
        <a:p>
          <a:endParaRPr lang="en-US"/>
        </a:p>
      </dgm:t>
    </dgm:pt>
    <dgm:pt modelId="{B1527A80-DCC9-4FA9-8956-9FE1523257AA}">
      <dgm:prSet phldrT="[Text]" custT="1"/>
      <dgm:spPr>
        <a:solidFill>
          <a:srgbClr val="DDDEEA"/>
        </a:solidFill>
      </dgm:spPr>
      <dgm:t>
        <a:bodyPr/>
        <a:lstStyle/>
        <a:p>
          <a:endParaRPr lang="en-US" sz="500" b="1" dirty="0"/>
        </a:p>
      </dgm:t>
    </dgm:pt>
    <dgm:pt modelId="{DE18F2FB-6BCD-45BB-86E2-B78ADEC0369C}" type="parTrans" cxnId="{3A11859A-9453-4BC3-9338-63E87C3A0C64}">
      <dgm:prSet/>
      <dgm:spPr/>
      <dgm:t>
        <a:bodyPr/>
        <a:lstStyle/>
        <a:p>
          <a:endParaRPr lang="en-US" sz="500"/>
        </a:p>
      </dgm:t>
    </dgm:pt>
    <dgm:pt modelId="{79E4FCE5-E7DE-484F-BA8D-F9ED839C7B7C}" type="sibTrans" cxnId="{3A11859A-9453-4BC3-9338-63E87C3A0C64}">
      <dgm:prSet/>
      <dgm:spPr/>
      <dgm:t>
        <a:bodyPr/>
        <a:lstStyle/>
        <a:p>
          <a:endParaRPr lang="en-US" sz="500"/>
        </a:p>
      </dgm:t>
    </dgm:pt>
    <dgm:pt modelId="{915229A7-C731-4F30-A88C-F62887994523}">
      <dgm:prSet phldrT="[Text]" custT="1"/>
      <dgm:spPr>
        <a:solidFill>
          <a:srgbClr val="DDDEEA"/>
        </a:solidFill>
      </dgm:spPr>
      <dgm:t>
        <a:bodyPr/>
        <a:lstStyle/>
        <a:p>
          <a:endParaRPr lang="en-US" sz="500" dirty="0"/>
        </a:p>
      </dgm:t>
    </dgm:pt>
    <dgm:pt modelId="{0932BD14-B281-46B0-BD6F-B499BB5C6EA9}" type="parTrans" cxnId="{7D365DEC-436E-41DD-9109-592C7A627835}">
      <dgm:prSet/>
      <dgm:spPr/>
      <dgm:t>
        <a:bodyPr/>
        <a:lstStyle/>
        <a:p>
          <a:endParaRPr lang="en-US" sz="500"/>
        </a:p>
      </dgm:t>
    </dgm:pt>
    <dgm:pt modelId="{29C14847-33F5-4608-A191-B77F88409644}" type="sibTrans" cxnId="{7D365DEC-436E-41DD-9109-592C7A627835}">
      <dgm:prSet/>
      <dgm:spPr/>
      <dgm:t>
        <a:bodyPr/>
        <a:lstStyle/>
        <a:p>
          <a:endParaRPr lang="en-US" sz="500"/>
        </a:p>
      </dgm:t>
    </dgm:pt>
    <dgm:pt modelId="{990D533B-1F98-41CF-A807-C9405F07D4E9}">
      <dgm:prSet phldrT="[Text]" custT="1"/>
      <dgm:spPr>
        <a:solidFill>
          <a:srgbClr val="DDDEEA"/>
        </a:solidFill>
      </dgm:spPr>
      <dgm:t>
        <a:bodyPr/>
        <a:lstStyle/>
        <a:p>
          <a:endParaRPr lang="en-US" sz="500" dirty="0"/>
        </a:p>
      </dgm:t>
    </dgm:pt>
    <dgm:pt modelId="{DF1945CF-F792-480A-B622-E79FDC9F04C3}" type="parTrans" cxnId="{51286550-3B0E-48B4-ABAE-DBC15C8E3A63}">
      <dgm:prSet/>
      <dgm:spPr/>
      <dgm:t>
        <a:bodyPr/>
        <a:lstStyle/>
        <a:p>
          <a:endParaRPr lang="en-US" sz="500"/>
        </a:p>
      </dgm:t>
    </dgm:pt>
    <dgm:pt modelId="{F104B084-36AD-4B00-993D-2D87F9CAA506}" type="sibTrans" cxnId="{51286550-3B0E-48B4-ABAE-DBC15C8E3A63}">
      <dgm:prSet/>
      <dgm:spPr/>
      <dgm:t>
        <a:bodyPr/>
        <a:lstStyle/>
        <a:p>
          <a:endParaRPr lang="en-US" sz="500"/>
        </a:p>
      </dgm:t>
    </dgm:pt>
    <dgm:pt modelId="{F9F75F72-75C0-4E75-8DB6-FDBC33246E5B}">
      <dgm:prSet phldrT="[Text]" custT="1"/>
      <dgm:spPr>
        <a:solidFill>
          <a:srgbClr val="DDDEEA"/>
        </a:solidFill>
      </dgm:spPr>
      <dgm:t>
        <a:bodyPr/>
        <a:lstStyle/>
        <a:p>
          <a:endParaRPr lang="en-US" sz="500" dirty="0"/>
        </a:p>
      </dgm:t>
    </dgm:pt>
    <dgm:pt modelId="{C696B5C9-75E9-4F97-B5F5-0B1F9B6BD4DF}" type="parTrans" cxnId="{7EBBA1D1-4375-4BFE-8ACD-060009A78B17}">
      <dgm:prSet/>
      <dgm:spPr/>
      <dgm:t>
        <a:bodyPr/>
        <a:lstStyle/>
        <a:p>
          <a:endParaRPr lang="en-US" sz="500"/>
        </a:p>
      </dgm:t>
    </dgm:pt>
    <dgm:pt modelId="{9AAB4DFA-3996-4E1B-86A6-3A15F7BD082A}" type="sibTrans" cxnId="{7EBBA1D1-4375-4BFE-8ACD-060009A78B17}">
      <dgm:prSet/>
      <dgm:spPr/>
      <dgm:t>
        <a:bodyPr/>
        <a:lstStyle/>
        <a:p>
          <a:endParaRPr lang="en-US" sz="500"/>
        </a:p>
      </dgm:t>
    </dgm:pt>
    <dgm:pt modelId="{2E5D4456-253C-4848-BB62-6A32119D48B5}">
      <dgm:prSet phldrT="[Text]" custT="1"/>
      <dgm:spPr>
        <a:solidFill>
          <a:srgbClr val="0081B9"/>
        </a:solidFill>
      </dgm:spPr>
      <dgm:t>
        <a:bodyPr/>
        <a:lstStyle/>
        <a:p>
          <a:endParaRPr lang="en-US" sz="500" dirty="0"/>
        </a:p>
      </dgm:t>
    </dgm:pt>
    <dgm:pt modelId="{ECFF7036-DE9E-47F9-8A92-4FFCA68DE2C9}" type="sibTrans" cxnId="{3CB4DDCC-995D-4694-A64A-F1BDE376610E}">
      <dgm:prSet/>
      <dgm:spPr/>
      <dgm:t>
        <a:bodyPr/>
        <a:lstStyle/>
        <a:p>
          <a:endParaRPr lang="en-US" sz="500"/>
        </a:p>
      </dgm:t>
    </dgm:pt>
    <dgm:pt modelId="{4AE038ED-E03F-498F-A4B0-A4B8BD190809}" type="parTrans" cxnId="{3CB4DDCC-995D-4694-A64A-F1BDE376610E}">
      <dgm:prSet/>
      <dgm:spPr/>
      <dgm:t>
        <a:bodyPr/>
        <a:lstStyle/>
        <a:p>
          <a:endParaRPr lang="en-US" sz="500"/>
        </a:p>
      </dgm:t>
    </dgm:pt>
    <dgm:pt modelId="{7B8686EE-5356-43F1-8E41-4FE7626B95FF}">
      <dgm:prSet phldrT="[Text]" custT="1"/>
      <dgm:spPr>
        <a:solidFill>
          <a:srgbClr val="DDDEEA"/>
        </a:solidFill>
      </dgm:spPr>
      <dgm:t>
        <a:bodyPr/>
        <a:lstStyle/>
        <a:p>
          <a:endParaRPr lang="en-US" sz="500" dirty="0"/>
        </a:p>
      </dgm:t>
    </dgm:pt>
    <dgm:pt modelId="{99B9AF4F-257A-442F-AE4F-0E7CAB27412F}" type="sibTrans" cxnId="{C855E3A2-5665-4D60-ADA3-C66447DAA61D}">
      <dgm:prSet/>
      <dgm:spPr/>
      <dgm:t>
        <a:bodyPr/>
        <a:lstStyle/>
        <a:p>
          <a:endParaRPr lang="en-US" sz="500"/>
        </a:p>
      </dgm:t>
    </dgm:pt>
    <dgm:pt modelId="{DEA6EFB9-5BF6-42F4-BC00-A881709895CE}" type="parTrans" cxnId="{C855E3A2-5665-4D60-ADA3-C66447DAA61D}">
      <dgm:prSet/>
      <dgm:spPr/>
      <dgm:t>
        <a:bodyPr/>
        <a:lstStyle/>
        <a:p>
          <a:endParaRPr lang="en-US" sz="500"/>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A4A7204D-FD34-4F43-BC09-F4BE25BDADDD}" type="presOf" srcId="{9AAB4DFA-3996-4E1B-86A6-3A15F7BD082A}" destId="{891CB401-23D6-4147-A840-9F64D5B1A70A}" srcOrd="0" destOrd="0" presId="urn:microsoft.com/office/officeart/2005/8/layout/radial6"/>
    <dgm:cxn modelId="{61B65C9C-1FB3-4394-9C0C-BCA9B2D956D5}" type="presOf" srcId="{F9F75F72-75C0-4E75-8DB6-FDBC33246E5B}" destId="{A522C56C-96E5-4748-84E5-279540F79037}" srcOrd="0" destOrd="0" presId="urn:microsoft.com/office/officeart/2005/8/layout/radial6"/>
    <dgm:cxn modelId="{38508F63-7DA8-46BB-9F1D-AB59DE4A61CC}" type="presOf" srcId="{99B9AF4F-257A-442F-AE4F-0E7CAB27412F}" destId="{A6DD0E9B-E02F-4E0C-98AE-8EB19CB536AA}" srcOrd="0" destOrd="0" presId="urn:microsoft.com/office/officeart/2005/8/layout/radial6"/>
    <dgm:cxn modelId="{FA08A66F-731E-425B-B1CF-E3CFA372C9FE}" type="presOf" srcId="{29C14847-33F5-4608-A191-B77F88409644}" destId="{57D128EF-55F6-4318-A064-FC724C6403E6}" srcOrd="0" destOrd="0" presId="urn:microsoft.com/office/officeart/2005/8/layout/radial6"/>
    <dgm:cxn modelId="{DB7F490B-5CD6-4E40-88AB-09BB055A2FBC}" type="presOf" srcId="{990D533B-1F98-41CF-A807-C9405F07D4E9}" destId="{31B19B52-5E67-455B-B33F-7545D3D59B55}"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368AD2DE-26B4-4BF1-92CA-CDF11E39FF96}" type="presOf" srcId="{ECFF7036-DE9E-47F9-8A92-4FFCA68DE2C9}" destId="{BEC32CF2-A31B-44E6-8476-F29127E3A020}" srcOrd="0" destOrd="0" presId="urn:microsoft.com/office/officeart/2005/8/layout/radial6"/>
    <dgm:cxn modelId="{3CB4DDCC-995D-4694-A64A-F1BDE376610E}" srcId="{B1527A80-DCC9-4FA9-8956-9FE1523257AA}" destId="{2E5D4456-253C-4848-BB62-6A32119D48B5}" srcOrd="0" destOrd="0" parTransId="{4AE038ED-E03F-498F-A4B0-A4B8BD190809}" sibTransId="{ECFF7036-DE9E-47F9-8A92-4FFCA68DE2C9}"/>
    <dgm:cxn modelId="{1F00A0AD-E303-4360-BF2B-E13CD33A6501}" type="presOf" srcId="{F104B084-36AD-4B00-993D-2D87F9CAA506}" destId="{000F5201-A7D1-4A91-B4F6-F8DC18B0DEC5}" srcOrd="0" destOrd="0" presId="urn:microsoft.com/office/officeart/2005/8/layout/radial6"/>
    <dgm:cxn modelId="{75B191EB-1F03-470E-81FF-D26C9C3DBAA0}" type="presOf" srcId="{7B8686EE-5356-43F1-8E41-4FE7626B95FF}" destId="{26B21F59-D1DB-4334-9E90-7E64CA7581D9}" srcOrd="0" destOrd="0" presId="urn:microsoft.com/office/officeart/2005/8/layout/radial6"/>
    <dgm:cxn modelId="{206E3457-EFA5-42F4-A575-C587F406EC7C}" type="presOf" srcId="{3C0691B7-A8BB-46D8-9296-A0324B0159BE}" destId="{33FAC60E-B83A-44FE-BC39-EF1C7EDCF452}"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C855E3A2-5665-4D60-ADA3-C66447DAA61D}" srcId="{B1527A80-DCC9-4FA9-8956-9FE1523257AA}" destId="{7B8686EE-5356-43F1-8E41-4FE7626B95FF}" srcOrd="1" destOrd="0" parTransId="{DEA6EFB9-5BF6-42F4-BC00-A881709895CE}" sibTransId="{99B9AF4F-257A-442F-AE4F-0E7CAB27412F}"/>
    <dgm:cxn modelId="{51286550-3B0E-48B4-ABAE-DBC15C8E3A63}" srcId="{B1527A80-DCC9-4FA9-8956-9FE1523257AA}" destId="{990D533B-1F98-41CF-A807-C9405F07D4E9}" srcOrd="4" destOrd="0" parTransId="{DF1945CF-F792-480A-B622-E79FDC9F04C3}" sibTransId="{F104B084-36AD-4B00-993D-2D87F9CAA506}"/>
    <dgm:cxn modelId="{BCE5AA62-A045-49BC-AEA6-F12C6F2854FE}" type="presOf" srcId="{B1527A80-DCC9-4FA9-8956-9FE1523257AA}" destId="{C0AA8F30-481C-4036-88B2-24FABA013EF5}" srcOrd="0" destOrd="0" presId="urn:microsoft.com/office/officeart/2005/8/layout/radial6"/>
    <dgm:cxn modelId="{F4403D1A-FBF2-489E-B44A-C7F8F4446F5F}" type="presOf" srcId="{2E5D4456-253C-4848-BB62-6A32119D48B5}" destId="{0607E3AE-A6FB-4C2C-BA38-B35DCF2A59AE}" srcOrd="0" destOrd="0" presId="urn:microsoft.com/office/officeart/2005/8/layout/radial6"/>
    <dgm:cxn modelId="{B8BDB26F-8A62-4903-83EE-9FBB6CCDEFFE}" type="presOf" srcId="{915229A7-C731-4F30-A88C-F62887994523}" destId="{F567A43A-52D5-4F3C-BFBD-A85FEF78ABF7}" srcOrd="0" destOrd="0" presId="urn:microsoft.com/office/officeart/2005/8/layout/radial6"/>
    <dgm:cxn modelId="{7D365DEC-436E-41DD-9109-592C7A627835}" srcId="{B1527A80-DCC9-4FA9-8956-9FE1523257AA}" destId="{915229A7-C731-4F30-A88C-F62887994523}" srcOrd="3" destOrd="0" parTransId="{0932BD14-B281-46B0-BD6F-B499BB5C6EA9}" sibTransId="{29C14847-33F5-4608-A191-B77F88409644}"/>
    <dgm:cxn modelId="{F167F4AE-5A43-481D-BD60-5557FEEAE070}" type="presParOf" srcId="{33FAC60E-B83A-44FE-BC39-EF1C7EDCF452}" destId="{C0AA8F30-481C-4036-88B2-24FABA013EF5}" srcOrd="0" destOrd="0" presId="urn:microsoft.com/office/officeart/2005/8/layout/radial6"/>
    <dgm:cxn modelId="{FF9331B6-0877-4292-AD64-A3C3E5DF764D}" type="presParOf" srcId="{33FAC60E-B83A-44FE-BC39-EF1C7EDCF452}" destId="{0607E3AE-A6FB-4C2C-BA38-B35DCF2A59AE}" srcOrd="1" destOrd="0" presId="urn:microsoft.com/office/officeart/2005/8/layout/radial6"/>
    <dgm:cxn modelId="{6E108D79-E7E9-4CC1-8C6A-C5ECB41B1946}" type="presParOf" srcId="{33FAC60E-B83A-44FE-BC39-EF1C7EDCF452}" destId="{8D7C4FB1-5BAF-4B45-B8E2-E58561186A65}" srcOrd="2" destOrd="0" presId="urn:microsoft.com/office/officeart/2005/8/layout/radial6"/>
    <dgm:cxn modelId="{272A72AC-9CB1-46B9-9169-C3364A22BD06}" type="presParOf" srcId="{33FAC60E-B83A-44FE-BC39-EF1C7EDCF452}" destId="{BEC32CF2-A31B-44E6-8476-F29127E3A020}" srcOrd="3" destOrd="0" presId="urn:microsoft.com/office/officeart/2005/8/layout/radial6"/>
    <dgm:cxn modelId="{80A38B93-4223-49F4-AB5F-779E2EE944B8}" type="presParOf" srcId="{33FAC60E-B83A-44FE-BC39-EF1C7EDCF452}" destId="{26B21F59-D1DB-4334-9E90-7E64CA7581D9}" srcOrd="4" destOrd="0" presId="urn:microsoft.com/office/officeart/2005/8/layout/radial6"/>
    <dgm:cxn modelId="{52F3362F-A0C0-4CFF-A18E-E96483FD03EE}" type="presParOf" srcId="{33FAC60E-B83A-44FE-BC39-EF1C7EDCF452}" destId="{B058009A-BD71-45D3-BA0A-A663C6ACAD54}" srcOrd="5" destOrd="0" presId="urn:microsoft.com/office/officeart/2005/8/layout/radial6"/>
    <dgm:cxn modelId="{6600D1E2-16F1-4F68-9E22-E2BB934C173F}" type="presParOf" srcId="{33FAC60E-B83A-44FE-BC39-EF1C7EDCF452}" destId="{A6DD0E9B-E02F-4E0C-98AE-8EB19CB536AA}" srcOrd="6" destOrd="0" presId="urn:microsoft.com/office/officeart/2005/8/layout/radial6"/>
    <dgm:cxn modelId="{6092D4C6-5B07-4CC0-A23F-533FFFDBC45A}" type="presParOf" srcId="{33FAC60E-B83A-44FE-BC39-EF1C7EDCF452}" destId="{A522C56C-96E5-4748-84E5-279540F79037}" srcOrd="7" destOrd="0" presId="urn:microsoft.com/office/officeart/2005/8/layout/radial6"/>
    <dgm:cxn modelId="{315CCA14-CE9A-44D1-B0B5-E45C9C194AB4}" type="presParOf" srcId="{33FAC60E-B83A-44FE-BC39-EF1C7EDCF452}" destId="{BF34B501-596B-4A0D-BF55-C2E963181CA3}" srcOrd="8" destOrd="0" presId="urn:microsoft.com/office/officeart/2005/8/layout/radial6"/>
    <dgm:cxn modelId="{3C49DDA9-FC13-4FA3-B621-02F33B8550ED}" type="presParOf" srcId="{33FAC60E-B83A-44FE-BC39-EF1C7EDCF452}" destId="{891CB401-23D6-4147-A840-9F64D5B1A70A}" srcOrd="9" destOrd="0" presId="urn:microsoft.com/office/officeart/2005/8/layout/radial6"/>
    <dgm:cxn modelId="{C513F4FB-0236-4C23-A56F-92785C17B431}" type="presParOf" srcId="{33FAC60E-B83A-44FE-BC39-EF1C7EDCF452}" destId="{F567A43A-52D5-4F3C-BFBD-A85FEF78ABF7}" srcOrd="10" destOrd="0" presId="urn:microsoft.com/office/officeart/2005/8/layout/radial6"/>
    <dgm:cxn modelId="{2AA0355D-7402-46E8-8B2F-7E606C17FEFB}" type="presParOf" srcId="{33FAC60E-B83A-44FE-BC39-EF1C7EDCF452}" destId="{100E53EB-1AE7-476F-A8E3-5DB719520367}" srcOrd="11" destOrd="0" presId="urn:microsoft.com/office/officeart/2005/8/layout/radial6"/>
    <dgm:cxn modelId="{E4DE50C8-D8BD-4B78-BA35-F975F1A0E475}" type="presParOf" srcId="{33FAC60E-B83A-44FE-BC39-EF1C7EDCF452}" destId="{57D128EF-55F6-4318-A064-FC724C6403E6}" srcOrd="12" destOrd="0" presId="urn:microsoft.com/office/officeart/2005/8/layout/radial6"/>
    <dgm:cxn modelId="{A216671B-F24D-45B0-A113-92A9A91CB977}" type="presParOf" srcId="{33FAC60E-B83A-44FE-BC39-EF1C7EDCF452}" destId="{31B19B52-5E67-455B-B33F-7545D3D59B55}" srcOrd="13" destOrd="0" presId="urn:microsoft.com/office/officeart/2005/8/layout/radial6"/>
    <dgm:cxn modelId="{74DFBA71-0D19-4E10-BA20-E3C003CDE818}" type="presParOf" srcId="{33FAC60E-B83A-44FE-BC39-EF1C7EDCF452}" destId="{93DEDA54-34D9-4DD7-A2C8-67BD5B52981B}" srcOrd="14" destOrd="0" presId="urn:microsoft.com/office/officeart/2005/8/layout/radial6"/>
    <dgm:cxn modelId="{4C456F31-FCD4-4FBE-A02D-A28B0E71ACC8}"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3" qsCatId="simple" csTypeId="urn:microsoft.com/office/officeart/2005/8/colors/accent1_2#14" csCatId="accent1" phldr="1"/>
      <dgm:spPr/>
      <dgm:t>
        <a:bodyPr/>
        <a:lstStyle/>
        <a:p>
          <a:endParaRPr lang="en-US"/>
        </a:p>
      </dgm:t>
    </dgm:pt>
    <dgm:pt modelId="{B1527A80-DCC9-4FA9-8956-9FE1523257AA}">
      <dgm:prSet phldrT="[Text]" custT="1"/>
      <dgm:spPr>
        <a:solidFill>
          <a:srgbClr val="DDDEEA"/>
        </a:solidFill>
      </dgm:spPr>
      <dgm:t>
        <a:bodyPr/>
        <a:lstStyle/>
        <a:p>
          <a:endParaRPr lang="en-US" sz="500" b="1" dirty="0"/>
        </a:p>
      </dgm:t>
    </dgm:pt>
    <dgm:pt modelId="{DE18F2FB-6BCD-45BB-86E2-B78ADEC0369C}" type="parTrans" cxnId="{3A11859A-9453-4BC3-9338-63E87C3A0C64}">
      <dgm:prSet/>
      <dgm:spPr/>
      <dgm:t>
        <a:bodyPr/>
        <a:lstStyle/>
        <a:p>
          <a:endParaRPr lang="en-US" sz="500"/>
        </a:p>
      </dgm:t>
    </dgm:pt>
    <dgm:pt modelId="{79E4FCE5-E7DE-484F-BA8D-F9ED839C7B7C}" type="sibTrans" cxnId="{3A11859A-9453-4BC3-9338-63E87C3A0C64}">
      <dgm:prSet/>
      <dgm:spPr/>
      <dgm:t>
        <a:bodyPr/>
        <a:lstStyle/>
        <a:p>
          <a:endParaRPr lang="en-US" sz="500"/>
        </a:p>
      </dgm:t>
    </dgm:pt>
    <dgm:pt modelId="{915229A7-C731-4F30-A88C-F62887994523}">
      <dgm:prSet phldrT="[Text]" custT="1"/>
      <dgm:spPr>
        <a:solidFill>
          <a:srgbClr val="DDDEEA"/>
        </a:solidFill>
      </dgm:spPr>
      <dgm:t>
        <a:bodyPr/>
        <a:lstStyle/>
        <a:p>
          <a:endParaRPr lang="en-US" sz="500" dirty="0"/>
        </a:p>
      </dgm:t>
    </dgm:pt>
    <dgm:pt modelId="{0932BD14-B281-46B0-BD6F-B499BB5C6EA9}" type="parTrans" cxnId="{7D365DEC-436E-41DD-9109-592C7A627835}">
      <dgm:prSet/>
      <dgm:spPr/>
      <dgm:t>
        <a:bodyPr/>
        <a:lstStyle/>
        <a:p>
          <a:endParaRPr lang="en-US" sz="500"/>
        </a:p>
      </dgm:t>
    </dgm:pt>
    <dgm:pt modelId="{29C14847-33F5-4608-A191-B77F88409644}" type="sibTrans" cxnId="{7D365DEC-436E-41DD-9109-592C7A627835}">
      <dgm:prSet/>
      <dgm:spPr/>
      <dgm:t>
        <a:bodyPr/>
        <a:lstStyle/>
        <a:p>
          <a:endParaRPr lang="en-US" sz="500"/>
        </a:p>
      </dgm:t>
    </dgm:pt>
    <dgm:pt modelId="{990D533B-1F98-41CF-A807-C9405F07D4E9}">
      <dgm:prSet phldrT="[Text]" custT="1"/>
      <dgm:spPr>
        <a:solidFill>
          <a:srgbClr val="DDDEEA"/>
        </a:solidFill>
      </dgm:spPr>
      <dgm:t>
        <a:bodyPr/>
        <a:lstStyle/>
        <a:p>
          <a:endParaRPr lang="en-US" sz="500" dirty="0"/>
        </a:p>
      </dgm:t>
    </dgm:pt>
    <dgm:pt modelId="{DF1945CF-F792-480A-B622-E79FDC9F04C3}" type="parTrans" cxnId="{51286550-3B0E-48B4-ABAE-DBC15C8E3A63}">
      <dgm:prSet/>
      <dgm:spPr/>
      <dgm:t>
        <a:bodyPr/>
        <a:lstStyle/>
        <a:p>
          <a:endParaRPr lang="en-US" sz="500"/>
        </a:p>
      </dgm:t>
    </dgm:pt>
    <dgm:pt modelId="{F104B084-36AD-4B00-993D-2D87F9CAA506}" type="sibTrans" cxnId="{51286550-3B0E-48B4-ABAE-DBC15C8E3A63}">
      <dgm:prSet/>
      <dgm:spPr/>
      <dgm:t>
        <a:bodyPr/>
        <a:lstStyle/>
        <a:p>
          <a:endParaRPr lang="en-US" sz="500"/>
        </a:p>
      </dgm:t>
    </dgm:pt>
    <dgm:pt modelId="{F9F75F72-75C0-4E75-8DB6-FDBC33246E5B}">
      <dgm:prSet phldrT="[Text]" custT="1"/>
      <dgm:spPr>
        <a:solidFill>
          <a:srgbClr val="DDDEEA"/>
        </a:solidFill>
      </dgm:spPr>
      <dgm:t>
        <a:bodyPr/>
        <a:lstStyle/>
        <a:p>
          <a:endParaRPr lang="en-US" sz="500" dirty="0"/>
        </a:p>
      </dgm:t>
    </dgm:pt>
    <dgm:pt modelId="{C696B5C9-75E9-4F97-B5F5-0B1F9B6BD4DF}" type="parTrans" cxnId="{7EBBA1D1-4375-4BFE-8ACD-060009A78B17}">
      <dgm:prSet/>
      <dgm:spPr/>
      <dgm:t>
        <a:bodyPr/>
        <a:lstStyle/>
        <a:p>
          <a:endParaRPr lang="en-US" sz="500"/>
        </a:p>
      </dgm:t>
    </dgm:pt>
    <dgm:pt modelId="{9AAB4DFA-3996-4E1B-86A6-3A15F7BD082A}" type="sibTrans" cxnId="{7EBBA1D1-4375-4BFE-8ACD-060009A78B17}">
      <dgm:prSet/>
      <dgm:spPr/>
      <dgm:t>
        <a:bodyPr/>
        <a:lstStyle/>
        <a:p>
          <a:endParaRPr lang="en-US" sz="500"/>
        </a:p>
      </dgm:t>
    </dgm:pt>
    <dgm:pt modelId="{2E5D4456-253C-4848-BB62-6A32119D48B5}">
      <dgm:prSet phldrT="[Text]" custT="1"/>
      <dgm:spPr>
        <a:solidFill>
          <a:srgbClr val="DDDEEA"/>
        </a:solidFill>
      </dgm:spPr>
      <dgm:t>
        <a:bodyPr/>
        <a:lstStyle/>
        <a:p>
          <a:endParaRPr lang="en-US" sz="500" dirty="0"/>
        </a:p>
      </dgm:t>
    </dgm:pt>
    <dgm:pt modelId="{ECFF7036-DE9E-47F9-8A92-4FFCA68DE2C9}" type="sibTrans" cxnId="{3CB4DDCC-995D-4694-A64A-F1BDE376610E}">
      <dgm:prSet/>
      <dgm:spPr/>
      <dgm:t>
        <a:bodyPr/>
        <a:lstStyle/>
        <a:p>
          <a:endParaRPr lang="en-US" sz="500"/>
        </a:p>
      </dgm:t>
    </dgm:pt>
    <dgm:pt modelId="{4AE038ED-E03F-498F-A4B0-A4B8BD190809}" type="parTrans" cxnId="{3CB4DDCC-995D-4694-A64A-F1BDE376610E}">
      <dgm:prSet/>
      <dgm:spPr/>
      <dgm:t>
        <a:bodyPr/>
        <a:lstStyle/>
        <a:p>
          <a:endParaRPr lang="en-US" sz="500"/>
        </a:p>
      </dgm:t>
    </dgm:pt>
    <dgm:pt modelId="{7B8686EE-5356-43F1-8E41-4FE7626B95FF}">
      <dgm:prSet phldrT="[Text]" custT="1"/>
      <dgm:spPr>
        <a:solidFill>
          <a:srgbClr val="0081B9"/>
        </a:solidFill>
      </dgm:spPr>
      <dgm:t>
        <a:bodyPr/>
        <a:lstStyle/>
        <a:p>
          <a:endParaRPr lang="en-US" sz="500" dirty="0"/>
        </a:p>
      </dgm:t>
    </dgm:pt>
    <dgm:pt modelId="{99B9AF4F-257A-442F-AE4F-0E7CAB27412F}" type="sibTrans" cxnId="{C855E3A2-5665-4D60-ADA3-C66447DAA61D}">
      <dgm:prSet/>
      <dgm:spPr/>
      <dgm:t>
        <a:bodyPr/>
        <a:lstStyle/>
        <a:p>
          <a:endParaRPr lang="en-US" sz="500"/>
        </a:p>
      </dgm:t>
    </dgm:pt>
    <dgm:pt modelId="{DEA6EFB9-5BF6-42F4-BC00-A881709895CE}" type="parTrans" cxnId="{C855E3A2-5665-4D60-ADA3-C66447DAA61D}">
      <dgm:prSet/>
      <dgm:spPr/>
      <dgm:t>
        <a:bodyPr/>
        <a:lstStyle/>
        <a:p>
          <a:endParaRPr lang="en-US" sz="500"/>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E378A16B-1858-4DCA-8B8A-4531A1FCB653}" type="presOf" srcId="{915229A7-C731-4F30-A88C-F62887994523}" destId="{F567A43A-52D5-4F3C-BFBD-A85FEF78ABF7}" srcOrd="0" destOrd="0" presId="urn:microsoft.com/office/officeart/2005/8/layout/radial6"/>
    <dgm:cxn modelId="{1F6C291A-28C2-48F2-B85F-FB34535475BC}" type="presOf" srcId="{F104B084-36AD-4B00-993D-2D87F9CAA506}" destId="{000F5201-A7D1-4A91-B4F6-F8DC18B0DEC5}" srcOrd="0" destOrd="0" presId="urn:microsoft.com/office/officeart/2005/8/layout/radial6"/>
    <dgm:cxn modelId="{6FA4421F-A0EC-4679-AB8B-5325C014B913}" type="presOf" srcId="{29C14847-33F5-4608-A191-B77F88409644}" destId="{57D128EF-55F6-4318-A064-FC724C6403E6}" srcOrd="0" destOrd="0" presId="urn:microsoft.com/office/officeart/2005/8/layout/radial6"/>
    <dgm:cxn modelId="{287A5091-2D21-48AE-A718-2AEC2E060152}" type="presOf" srcId="{3C0691B7-A8BB-46D8-9296-A0324B0159BE}" destId="{33FAC60E-B83A-44FE-BC39-EF1C7EDCF452}" srcOrd="0" destOrd="0" presId="urn:microsoft.com/office/officeart/2005/8/layout/radial6"/>
    <dgm:cxn modelId="{5AA20FB1-C505-4339-AD74-7FDAF1043838}" type="presOf" srcId="{F9F75F72-75C0-4E75-8DB6-FDBC33246E5B}" destId="{A522C56C-96E5-4748-84E5-279540F79037}" srcOrd="0" destOrd="0" presId="urn:microsoft.com/office/officeart/2005/8/layout/radial6"/>
    <dgm:cxn modelId="{9160AFEF-0080-4A1D-9E4A-30EB3CF2AC62}" type="presOf" srcId="{B1527A80-DCC9-4FA9-8956-9FE1523257AA}" destId="{C0AA8F30-481C-4036-88B2-24FABA013EF5}"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3CB4DDCC-995D-4694-A64A-F1BDE376610E}" srcId="{B1527A80-DCC9-4FA9-8956-9FE1523257AA}" destId="{2E5D4456-253C-4848-BB62-6A32119D48B5}" srcOrd="0" destOrd="0" parTransId="{4AE038ED-E03F-498F-A4B0-A4B8BD190809}" sibTransId="{ECFF7036-DE9E-47F9-8A92-4FFCA68DE2C9}"/>
    <dgm:cxn modelId="{72D3BD5B-9DFE-4308-B6FC-58423890C94B}" type="presOf" srcId="{2E5D4456-253C-4848-BB62-6A32119D48B5}" destId="{0607E3AE-A6FB-4C2C-BA38-B35DCF2A59AE}" srcOrd="0" destOrd="0" presId="urn:microsoft.com/office/officeart/2005/8/layout/radial6"/>
    <dgm:cxn modelId="{66382BBC-CCF7-47CD-9A06-72DB476A0D32}" type="presOf" srcId="{ECFF7036-DE9E-47F9-8A92-4FFCA68DE2C9}" destId="{BEC32CF2-A31B-44E6-8476-F29127E3A020}" srcOrd="0" destOrd="0" presId="urn:microsoft.com/office/officeart/2005/8/layout/radial6"/>
    <dgm:cxn modelId="{7C157D8B-8387-43EC-8FE3-420091BF52C2}" type="presOf" srcId="{7B8686EE-5356-43F1-8E41-4FE7626B95FF}" destId="{26B21F59-D1DB-4334-9E90-7E64CA7581D9}" srcOrd="0" destOrd="0" presId="urn:microsoft.com/office/officeart/2005/8/layout/radial6"/>
    <dgm:cxn modelId="{3905F989-4E8F-42DF-AE84-30D3EBDEFBA5}" type="presOf" srcId="{99B9AF4F-257A-442F-AE4F-0E7CAB27412F}" destId="{A6DD0E9B-E02F-4E0C-98AE-8EB19CB536AA}"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CB8CD835-A96E-43F6-92D6-1D40F4EB9025}" type="presOf" srcId="{9AAB4DFA-3996-4E1B-86A6-3A15F7BD082A}" destId="{891CB401-23D6-4147-A840-9F64D5B1A70A}" srcOrd="0" destOrd="0" presId="urn:microsoft.com/office/officeart/2005/8/layout/radial6"/>
    <dgm:cxn modelId="{C855E3A2-5665-4D60-ADA3-C66447DAA61D}" srcId="{B1527A80-DCC9-4FA9-8956-9FE1523257AA}" destId="{7B8686EE-5356-43F1-8E41-4FE7626B95FF}" srcOrd="1" destOrd="0" parTransId="{DEA6EFB9-5BF6-42F4-BC00-A881709895CE}" sibTransId="{99B9AF4F-257A-442F-AE4F-0E7CAB27412F}"/>
    <dgm:cxn modelId="{BC152393-08B0-473A-9C16-54D8430083FA}" type="presOf" srcId="{990D533B-1F98-41CF-A807-C9405F07D4E9}" destId="{31B19B52-5E67-455B-B33F-7545D3D59B55}" srcOrd="0" destOrd="0" presId="urn:microsoft.com/office/officeart/2005/8/layout/radial6"/>
    <dgm:cxn modelId="{51286550-3B0E-48B4-ABAE-DBC15C8E3A63}" srcId="{B1527A80-DCC9-4FA9-8956-9FE1523257AA}" destId="{990D533B-1F98-41CF-A807-C9405F07D4E9}" srcOrd="4" destOrd="0" parTransId="{DF1945CF-F792-480A-B622-E79FDC9F04C3}" sibTransId="{F104B084-36AD-4B00-993D-2D87F9CAA506}"/>
    <dgm:cxn modelId="{7D365DEC-436E-41DD-9109-592C7A627835}" srcId="{B1527A80-DCC9-4FA9-8956-9FE1523257AA}" destId="{915229A7-C731-4F30-A88C-F62887994523}" srcOrd="3" destOrd="0" parTransId="{0932BD14-B281-46B0-BD6F-B499BB5C6EA9}" sibTransId="{29C14847-33F5-4608-A191-B77F88409644}"/>
    <dgm:cxn modelId="{DFF94619-91C5-406F-8818-10438BB85EE3}" type="presParOf" srcId="{33FAC60E-B83A-44FE-BC39-EF1C7EDCF452}" destId="{C0AA8F30-481C-4036-88B2-24FABA013EF5}" srcOrd="0" destOrd="0" presId="urn:microsoft.com/office/officeart/2005/8/layout/radial6"/>
    <dgm:cxn modelId="{502362AB-50FB-4A20-A47D-0CAF20BA2BD4}" type="presParOf" srcId="{33FAC60E-B83A-44FE-BC39-EF1C7EDCF452}" destId="{0607E3AE-A6FB-4C2C-BA38-B35DCF2A59AE}" srcOrd="1" destOrd="0" presId="urn:microsoft.com/office/officeart/2005/8/layout/radial6"/>
    <dgm:cxn modelId="{81BC06A9-EFB1-49BE-8E1D-9DB779E8AA4A}" type="presParOf" srcId="{33FAC60E-B83A-44FE-BC39-EF1C7EDCF452}" destId="{8D7C4FB1-5BAF-4B45-B8E2-E58561186A65}" srcOrd="2" destOrd="0" presId="urn:microsoft.com/office/officeart/2005/8/layout/radial6"/>
    <dgm:cxn modelId="{92B5F31B-EB7E-466C-8ADA-3DF1C8034EA0}" type="presParOf" srcId="{33FAC60E-B83A-44FE-BC39-EF1C7EDCF452}" destId="{BEC32CF2-A31B-44E6-8476-F29127E3A020}" srcOrd="3" destOrd="0" presId="urn:microsoft.com/office/officeart/2005/8/layout/radial6"/>
    <dgm:cxn modelId="{877D7E2C-722E-439A-BDFE-A1D6869E120C}" type="presParOf" srcId="{33FAC60E-B83A-44FE-BC39-EF1C7EDCF452}" destId="{26B21F59-D1DB-4334-9E90-7E64CA7581D9}" srcOrd="4" destOrd="0" presId="urn:microsoft.com/office/officeart/2005/8/layout/radial6"/>
    <dgm:cxn modelId="{8E9CD0F4-F777-45A2-B7A2-A883DE2EDC4E}" type="presParOf" srcId="{33FAC60E-B83A-44FE-BC39-EF1C7EDCF452}" destId="{B058009A-BD71-45D3-BA0A-A663C6ACAD54}" srcOrd="5" destOrd="0" presId="urn:microsoft.com/office/officeart/2005/8/layout/radial6"/>
    <dgm:cxn modelId="{6B0A959E-ADCC-4D76-ADB8-6AEEB3CC12A7}" type="presParOf" srcId="{33FAC60E-B83A-44FE-BC39-EF1C7EDCF452}" destId="{A6DD0E9B-E02F-4E0C-98AE-8EB19CB536AA}" srcOrd="6" destOrd="0" presId="urn:microsoft.com/office/officeart/2005/8/layout/radial6"/>
    <dgm:cxn modelId="{E3EC1032-C537-4C8D-8C95-6421B2BBFCEC}" type="presParOf" srcId="{33FAC60E-B83A-44FE-BC39-EF1C7EDCF452}" destId="{A522C56C-96E5-4748-84E5-279540F79037}" srcOrd="7" destOrd="0" presId="urn:microsoft.com/office/officeart/2005/8/layout/radial6"/>
    <dgm:cxn modelId="{60658424-B7B5-4BD1-B292-8B4160F04CC0}" type="presParOf" srcId="{33FAC60E-B83A-44FE-BC39-EF1C7EDCF452}" destId="{BF34B501-596B-4A0D-BF55-C2E963181CA3}" srcOrd="8" destOrd="0" presId="urn:microsoft.com/office/officeart/2005/8/layout/radial6"/>
    <dgm:cxn modelId="{A29E13BE-D9A0-43B4-80EA-A749B46ECB4A}" type="presParOf" srcId="{33FAC60E-B83A-44FE-BC39-EF1C7EDCF452}" destId="{891CB401-23D6-4147-A840-9F64D5B1A70A}" srcOrd="9" destOrd="0" presId="urn:microsoft.com/office/officeart/2005/8/layout/radial6"/>
    <dgm:cxn modelId="{993E2DDA-109C-47FC-9C14-BC1E9CA163F5}" type="presParOf" srcId="{33FAC60E-B83A-44FE-BC39-EF1C7EDCF452}" destId="{F567A43A-52D5-4F3C-BFBD-A85FEF78ABF7}" srcOrd="10" destOrd="0" presId="urn:microsoft.com/office/officeart/2005/8/layout/radial6"/>
    <dgm:cxn modelId="{60BCB25C-7FE7-4DFD-B00F-0F170BEEF048}" type="presParOf" srcId="{33FAC60E-B83A-44FE-BC39-EF1C7EDCF452}" destId="{100E53EB-1AE7-476F-A8E3-5DB719520367}" srcOrd="11" destOrd="0" presId="urn:microsoft.com/office/officeart/2005/8/layout/radial6"/>
    <dgm:cxn modelId="{4E11DD5B-89C7-47E9-BEC7-3D3A2D3DBB8D}" type="presParOf" srcId="{33FAC60E-B83A-44FE-BC39-EF1C7EDCF452}" destId="{57D128EF-55F6-4318-A064-FC724C6403E6}" srcOrd="12" destOrd="0" presId="urn:microsoft.com/office/officeart/2005/8/layout/radial6"/>
    <dgm:cxn modelId="{8D6D68DE-B064-447C-83E9-AAAB5B3230D1}" type="presParOf" srcId="{33FAC60E-B83A-44FE-BC39-EF1C7EDCF452}" destId="{31B19B52-5E67-455B-B33F-7545D3D59B55}" srcOrd="13" destOrd="0" presId="urn:microsoft.com/office/officeart/2005/8/layout/radial6"/>
    <dgm:cxn modelId="{8B94E430-C781-48C4-83A0-A5CF982802E3}" type="presParOf" srcId="{33FAC60E-B83A-44FE-BC39-EF1C7EDCF452}" destId="{93DEDA54-34D9-4DD7-A2C8-67BD5B52981B}" srcOrd="14" destOrd="0" presId="urn:microsoft.com/office/officeart/2005/8/layout/radial6"/>
    <dgm:cxn modelId="{EF9F61D5-8992-49E7-92A0-89F05FF14554}"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C0691B7-A8BB-46D8-9296-A0324B0159BE}" type="doc">
      <dgm:prSet loTypeId="urn:microsoft.com/office/officeart/2005/8/layout/radial6" loCatId="relationship" qsTypeId="urn:microsoft.com/office/officeart/2005/8/quickstyle/simple1#4" qsCatId="simple" csTypeId="urn:microsoft.com/office/officeart/2005/8/colors/accent1_2#15" csCatId="accent1" phldr="1"/>
      <dgm:spPr/>
      <dgm:t>
        <a:bodyPr/>
        <a:lstStyle/>
        <a:p>
          <a:endParaRPr lang="en-US"/>
        </a:p>
      </dgm:t>
    </dgm:pt>
    <dgm:pt modelId="{B1527A80-DCC9-4FA9-8956-9FE1523257AA}">
      <dgm:prSet phldrT="[Text]" custT="1"/>
      <dgm:spPr>
        <a:solidFill>
          <a:srgbClr val="DDDEEA"/>
        </a:solidFill>
      </dgm:spPr>
      <dgm:t>
        <a:bodyPr/>
        <a:lstStyle/>
        <a:p>
          <a:endParaRPr lang="en-US" sz="500" b="1" dirty="0"/>
        </a:p>
      </dgm:t>
    </dgm:pt>
    <dgm:pt modelId="{DE18F2FB-6BCD-45BB-86E2-B78ADEC0369C}" type="parTrans" cxnId="{3A11859A-9453-4BC3-9338-63E87C3A0C64}">
      <dgm:prSet/>
      <dgm:spPr/>
      <dgm:t>
        <a:bodyPr/>
        <a:lstStyle/>
        <a:p>
          <a:endParaRPr lang="en-US" sz="500"/>
        </a:p>
      </dgm:t>
    </dgm:pt>
    <dgm:pt modelId="{79E4FCE5-E7DE-484F-BA8D-F9ED839C7B7C}" type="sibTrans" cxnId="{3A11859A-9453-4BC3-9338-63E87C3A0C64}">
      <dgm:prSet/>
      <dgm:spPr/>
      <dgm:t>
        <a:bodyPr/>
        <a:lstStyle/>
        <a:p>
          <a:endParaRPr lang="en-US" sz="500"/>
        </a:p>
      </dgm:t>
    </dgm:pt>
    <dgm:pt modelId="{915229A7-C731-4F30-A88C-F62887994523}">
      <dgm:prSet phldrT="[Text]" custT="1"/>
      <dgm:spPr>
        <a:solidFill>
          <a:srgbClr val="DDDEEA"/>
        </a:solidFill>
      </dgm:spPr>
      <dgm:t>
        <a:bodyPr/>
        <a:lstStyle/>
        <a:p>
          <a:endParaRPr lang="en-US" sz="500" dirty="0"/>
        </a:p>
      </dgm:t>
    </dgm:pt>
    <dgm:pt modelId="{0932BD14-B281-46B0-BD6F-B499BB5C6EA9}" type="parTrans" cxnId="{7D365DEC-436E-41DD-9109-592C7A627835}">
      <dgm:prSet/>
      <dgm:spPr/>
      <dgm:t>
        <a:bodyPr/>
        <a:lstStyle/>
        <a:p>
          <a:endParaRPr lang="en-US" sz="500"/>
        </a:p>
      </dgm:t>
    </dgm:pt>
    <dgm:pt modelId="{29C14847-33F5-4608-A191-B77F88409644}" type="sibTrans" cxnId="{7D365DEC-436E-41DD-9109-592C7A627835}">
      <dgm:prSet/>
      <dgm:spPr/>
      <dgm:t>
        <a:bodyPr/>
        <a:lstStyle/>
        <a:p>
          <a:endParaRPr lang="en-US" sz="500"/>
        </a:p>
      </dgm:t>
    </dgm:pt>
    <dgm:pt modelId="{990D533B-1F98-41CF-A807-C9405F07D4E9}">
      <dgm:prSet phldrT="[Text]" custT="1"/>
      <dgm:spPr>
        <a:solidFill>
          <a:srgbClr val="DDDEEA"/>
        </a:solidFill>
      </dgm:spPr>
      <dgm:t>
        <a:bodyPr/>
        <a:lstStyle/>
        <a:p>
          <a:endParaRPr lang="en-US" sz="500" dirty="0"/>
        </a:p>
      </dgm:t>
    </dgm:pt>
    <dgm:pt modelId="{DF1945CF-F792-480A-B622-E79FDC9F04C3}" type="parTrans" cxnId="{51286550-3B0E-48B4-ABAE-DBC15C8E3A63}">
      <dgm:prSet/>
      <dgm:spPr/>
      <dgm:t>
        <a:bodyPr/>
        <a:lstStyle/>
        <a:p>
          <a:endParaRPr lang="en-US" sz="500"/>
        </a:p>
      </dgm:t>
    </dgm:pt>
    <dgm:pt modelId="{F104B084-36AD-4B00-993D-2D87F9CAA506}" type="sibTrans" cxnId="{51286550-3B0E-48B4-ABAE-DBC15C8E3A63}">
      <dgm:prSet/>
      <dgm:spPr/>
      <dgm:t>
        <a:bodyPr/>
        <a:lstStyle/>
        <a:p>
          <a:endParaRPr lang="en-US" sz="500"/>
        </a:p>
      </dgm:t>
    </dgm:pt>
    <dgm:pt modelId="{F9F75F72-75C0-4E75-8DB6-FDBC33246E5B}">
      <dgm:prSet phldrT="[Text]" custT="1"/>
      <dgm:spPr>
        <a:solidFill>
          <a:srgbClr val="0081B9"/>
        </a:solidFill>
      </dgm:spPr>
      <dgm:t>
        <a:bodyPr/>
        <a:lstStyle/>
        <a:p>
          <a:endParaRPr lang="en-US" sz="500" dirty="0"/>
        </a:p>
      </dgm:t>
    </dgm:pt>
    <dgm:pt modelId="{C696B5C9-75E9-4F97-B5F5-0B1F9B6BD4DF}" type="parTrans" cxnId="{7EBBA1D1-4375-4BFE-8ACD-060009A78B17}">
      <dgm:prSet/>
      <dgm:spPr/>
      <dgm:t>
        <a:bodyPr/>
        <a:lstStyle/>
        <a:p>
          <a:endParaRPr lang="en-US" sz="500"/>
        </a:p>
      </dgm:t>
    </dgm:pt>
    <dgm:pt modelId="{9AAB4DFA-3996-4E1B-86A6-3A15F7BD082A}" type="sibTrans" cxnId="{7EBBA1D1-4375-4BFE-8ACD-060009A78B17}">
      <dgm:prSet/>
      <dgm:spPr/>
      <dgm:t>
        <a:bodyPr/>
        <a:lstStyle/>
        <a:p>
          <a:endParaRPr lang="en-US" sz="500"/>
        </a:p>
      </dgm:t>
    </dgm:pt>
    <dgm:pt modelId="{2E5D4456-253C-4848-BB62-6A32119D48B5}">
      <dgm:prSet phldrT="[Text]" custT="1"/>
      <dgm:spPr>
        <a:solidFill>
          <a:srgbClr val="DDDEEA"/>
        </a:solidFill>
      </dgm:spPr>
      <dgm:t>
        <a:bodyPr/>
        <a:lstStyle/>
        <a:p>
          <a:endParaRPr lang="en-US" sz="500" dirty="0"/>
        </a:p>
      </dgm:t>
    </dgm:pt>
    <dgm:pt modelId="{ECFF7036-DE9E-47F9-8A92-4FFCA68DE2C9}" type="sibTrans" cxnId="{3CB4DDCC-995D-4694-A64A-F1BDE376610E}">
      <dgm:prSet/>
      <dgm:spPr/>
      <dgm:t>
        <a:bodyPr/>
        <a:lstStyle/>
        <a:p>
          <a:endParaRPr lang="en-US" sz="500"/>
        </a:p>
      </dgm:t>
    </dgm:pt>
    <dgm:pt modelId="{4AE038ED-E03F-498F-A4B0-A4B8BD190809}" type="parTrans" cxnId="{3CB4DDCC-995D-4694-A64A-F1BDE376610E}">
      <dgm:prSet/>
      <dgm:spPr/>
      <dgm:t>
        <a:bodyPr/>
        <a:lstStyle/>
        <a:p>
          <a:endParaRPr lang="en-US" sz="500"/>
        </a:p>
      </dgm:t>
    </dgm:pt>
    <dgm:pt modelId="{7B8686EE-5356-43F1-8E41-4FE7626B95FF}">
      <dgm:prSet phldrT="[Text]" custT="1"/>
      <dgm:spPr>
        <a:solidFill>
          <a:srgbClr val="DDDEEA"/>
        </a:solidFill>
      </dgm:spPr>
      <dgm:t>
        <a:bodyPr/>
        <a:lstStyle/>
        <a:p>
          <a:endParaRPr lang="en-US" sz="500" dirty="0"/>
        </a:p>
      </dgm:t>
    </dgm:pt>
    <dgm:pt modelId="{99B9AF4F-257A-442F-AE4F-0E7CAB27412F}" type="sibTrans" cxnId="{C855E3A2-5665-4D60-ADA3-C66447DAA61D}">
      <dgm:prSet/>
      <dgm:spPr/>
      <dgm:t>
        <a:bodyPr/>
        <a:lstStyle/>
        <a:p>
          <a:endParaRPr lang="en-US" sz="500"/>
        </a:p>
      </dgm:t>
    </dgm:pt>
    <dgm:pt modelId="{DEA6EFB9-5BF6-42F4-BC00-A881709895CE}" type="parTrans" cxnId="{C855E3A2-5665-4D60-ADA3-C66447DAA61D}">
      <dgm:prSet/>
      <dgm:spPr/>
      <dgm:t>
        <a:bodyPr/>
        <a:lstStyle/>
        <a:p>
          <a:endParaRPr lang="en-US" sz="500"/>
        </a:p>
      </dgm:t>
    </dgm:pt>
    <dgm:pt modelId="{33FAC60E-B83A-44FE-BC39-EF1C7EDCF452}" type="pres">
      <dgm:prSet presAssocID="{3C0691B7-A8BB-46D8-9296-A0324B0159BE}" presName="Name0" presStyleCnt="0">
        <dgm:presLayoutVars>
          <dgm:chMax val="1"/>
          <dgm:dir/>
          <dgm:animLvl val="ctr"/>
          <dgm:resizeHandles val="exact"/>
        </dgm:presLayoutVars>
      </dgm:prSet>
      <dgm:spPr/>
      <dgm:t>
        <a:bodyPr/>
        <a:lstStyle/>
        <a:p>
          <a:endParaRPr lang="en-US"/>
        </a:p>
      </dgm:t>
    </dgm:pt>
    <dgm:pt modelId="{C0AA8F30-481C-4036-88B2-24FABA013EF5}" type="pres">
      <dgm:prSet presAssocID="{B1527A80-DCC9-4FA9-8956-9FE1523257AA}" presName="centerShape" presStyleLbl="node0" presStyleIdx="0" presStyleCnt="1"/>
      <dgm:spPr/>
      <dgm:t>
        <a:bodyPr/>
        <a:lstStyle/>
        <a:p>
          <a:endParaRPr lang="en-US"/>
        </a:p>
      </dgm:t>
    </dgm:pt>
    <dgm:pt modelId="{0607E3AE-A6FB-4C2C-BA38-B35DCF2A59AE}" type="pres">
      <dgm:prSet presAssocID="{2E5D4456-253C-4848-BB62-6A32119D48B5}" presName="node" presStyleLbl="node1" presStyleIdx="0" presStyleCnt="5">
        <dgm:presLayoutVars>
          <dgm:bulletEnabled val="1"/>
        </dgm:presLayoutVars>
      </dgm:prSet>
      <dgm:spPr/>
      <dgm:t>
        <a:bodyPr/>
        <a:lstStyle/>
        <a:p>
          <a:endParaRPr lang="en-US"/>
        </a:p>
      </dgm:t>
    </dgm:pt>
    <dgm:pt modelId="{8D7C4FB1-5BAF-4B45-B8E2-E58561186A65}" type="pres">
      <dgm:prSet presAssocID="{2E5D4456-253C-4848-BB62-6A32119D48B5}" presName="dummy" presStyleCnt="0"/>
      <dgm:spPr/>
    </dgm:pt>
    <dgm:pt modelId="{BEC32CF2-A31B-44E6-8476-F29127E3A020}" type="pres">
      <dgm:prSet presAssocID="{ECFF7036-DE9E-47F9-8A92-4FFCA68DE2C9}" presName="sibTrans" presStyleLbl="sibTrans2D1" presStyleIdx="0" presStyleCnt="5"/>
      <dgm:spPr/>
      <dgm:t>
        <a:bodyPr/>
        <a:lstStyle/>
        <a:p>
          <a:endParaRPr lang="en-US"/>
        </a:p>
      </dgm:t>
    </dgm:pt>
    <dgm:pt modelId="{26B21F59-D1DB-4334-9E90-7E64CA7581D9}" type="pres">
      <dgm:prSet presAssocID="{7B8686EE-5356-43F1-8E41-4FE7626B95FF}" presName="node" presStyleLbl="node1" presStyleIdx="1" presStyleCnt="5">
        <dgm:presLayoutVars>
          <dgm:bulletEnabled val="1"/>
        </dgm:presLayoutVars>
      </dgm:prSet>
      <dgm:spPr/>
      <dgm:t>
        <a:bodyPr/>
        <a:lstStyle/>
        <a:p>
          <a:endParaRPr lang="en-US"/>
        </a:p>
      </dgm:t>
    </dgm:pt>
    <dgm:pt modelId="{B058009A-BD71-45D3-BA0A-A663C6ACAD54}" type="pres">
      <dgm:prSet presAssocID="{7B8686EE-5356-43F1-8E41-4FE7626B95FF}" presName="dummy" presStyleCnt="0"/>
      <dgm:spPr/>
    </dgm:pt>
    <dgm:pt modelId="{A6DD0E9B-E02F-4E0C-98AE-8EB19CB536AA}" type="pres">
      <dgm:prSet presAssocID="{99B9AF4F-257A-442F-AE4F-0E7CAB27412F}" presName="sibTrans" presStyleLbl="sibTrans2D1" presStyleIdx="1" presStyleCnt="5"/>
      <dgm:spPr/>
      <dgm:t>
        <a:bodyPr/>
        <a:lstStyle/>
        <a:p>
          <a:endParaRPr lang="en-US"/>
        </a:p>
      </dgm:t>
    </dgm:pt>
    <dgm:pt modelId="{A522C56C-96E5-4748-84E5-279540F79037}" type="pres">
      <dgm:prSet presAssocID="{F9F75F72-75C0-4E75-8DB6-FDBC33246E5B}" presName="node" presStyleLbl="node1" presStyleIdx="2" presStyleCnt="5">
        <dgm:presLayoutVars>
          <dgm:bulletEnabled val="1"/>
        </dgm:presLayoutVars>
      </dgm:prSet>
      <dgm:spPr/>
      <dgm:t>
        <a:bodyPr/>
        <a:lstStyle/>
        <a:p>
          <a:endParaRPr lang="en-US"/>
        </a:p>
      </dgm:t>
    </dgm:pt>
    <dgm:pt modelId="{BF34B501-596B-4A0D-BF55-C2E963181CA3}" type="pres">
      <dgm:prSet presAssocID="{F9F75F72-75C0-4E75-8DB6-FDBC33246E5B}" presName="dummy" presStyleCnt="0"/>
      <dgm:spPr/>
    </dgm:pt>
    <dgm:pt modelId="{891CB401-23D6-4147-A840-9F64D5B1A70A}" type="pres">
      <dgm:prSet presAssocID="{9AAB4DFA-3996-4E1B-86A6-3A15F7BD082A}" presName="sibTrans" presStyleLbl="sibTrans2D1" presStyleIdx="2" presStyleCnt="5"/>
      <dgm:spPr/>
      <dgm:t>
        <a:bodyPr/>
        <a:lstStyle/>
        <a:p>
          <a:endParaRPr lang="en-US"/>
        </a:p>
      </dgm:t>
    </dgm:pt>
    <dgm:pt modelId="{F567A43A-52D5-4F3C-BFBD-A85FEF78ABF7}" type="pres">
      <dgm:prSet presAssocID="{915229A7-C731-4F30-A88C-F62887994523}" presName="node" presStyleLbl="node1" presStyleIdx="3" presStyleCnt="5">
        <dgm:presLayoutVars>
          <dgm:bulletEnabled val="1"/>
        </dgm:presLayoutVars>
      </dgm:prSet>
      <dgm:spPr/>
      <dgm:t>
        <a:bodyPr/>
        <a:lstStyle/>
        <a:p>
          <a:endParaRPr lang="en-US"/>
        </a:p>
      </dgm:t>
    </dgm:pt>
    <dgm:pt modelId="{100E53EB-1AE7-476F-A8E3-5DB719520367}" type="pres">
      <dgm:prSet presAssocID="{915229A7-C731-4F30-A88C-F62887994523}" presName="dummy" presStyleCnt="0"/>
      <dgm:spPr/>
    </dgm:pt>
    <dgm:pt modelId="{57D128EF-55F6-4318-A064-FC724C6403E6}" type="pres">
      <dgm:prSet presAssocID="{29C14847-33F5-4608-A191-B77F88409644}" presName="sibTrans" presStyleLbl="sibTrans2D1" presStyleIdx="3" presStyleCnt="5"/>
      <dgm:spPr/>
      <dgm:t>
        <a:bodyPr/>
        <a:lstStyle/>
        <a:p>
          <a:endParaRPr lang="en-US"/>
        </a:p>
      </dgm:t>
    </dgm:pt>
    <dgm:pt modelId="{31B19B52-5E67-455B-B33F-7545D3D59B55}" type="pres">
      <dgm:prSet presAssocID="{990D533B-1F98-41CF-A807-C9405F07D4E9}" presName="node" presStyleLbl="node1" presStyleIdx="4" presStyleCnt="5">
        <dgm:presLayoutVars>
          <dgm:bulletEnabled val="1"/>
        </dgm:presLayoutVars>
      </dgm:prSet>
      <dgm:spPr/>
      <dgm:t>
        <a:bodyPr/>
        <a:lstStyle/>
        <a:p>
          <a:endParaRPr lang="en-US"/>
        </a:p>
      </dgm:t>
    </dgm:pt>
    <dgm:pt modelId="{93DEDA54-34D9-4DD7-A2C8-67BD5B52981B}" type="pres">
      <dgm:prSet presAssocID="{990D533B-1F98-41CF-A807-C9405F07D4E9}" presName="dummy" presStyleCnt="0"/>
      <dgm:spPr/>
    </dgm:pt>
    <dgm:pt modelId="{000F5201-A7D1-4A91-B4F6-F8DC18B0DEC5}" type="pres">
      <dgm:prSet presAssocID="{F104B084-36AD-4B00-993D-2D87F9CAA506}" presName="sibTrans" presStyleLbl="sibTrans2D1" presStyleIdx="4" presStyleCnt="5"/>
      <dgm:spPr/>
      <dgm:t>
        <a:bodyPr/>
        <a:lstStyle/>
        <a:p>
          <a:endParaRPr lang="en-US"/>
        </a:p>
      </dgm:t>
    </dgm:pt>
  </dgm:ptLst>
  <dgm:cxnLst>
    <dgm:cxn modelId="{36317711-F8DC-443D-A8E1-B0F3364BAFB0}" type="presOf" srcId="{99B9AF4F-257A-442F-AE4F-0E7CAB27412F}" destId="{A6DD0E9B-E02F-4E0C-98AE-8EB19CB536AA}" srcOrd="0" destOrd="0" presId="urn:microsoft.com/office/officeart/2005/8/layout/radial6"/>
    <dgm:cxn modelId="{C3B060DF-15CD-4159-8310-1F49A9ABEFAD}" type="presOf" srcId="{990D533B-1F98-41CF-A807-C9405F07D4E9}" destId="{31B19B52-5E67-455B-B33F-7545D3D59B55}" srcOrd="0" destOrd="0" presId="urn:microsoft.com/office/officeart/2005/8/layout/radial6"/>
    <dgm:cxn modelId="{3A11859A-9453-4BC3-9338-63E87C3A0C64}" srcId="{3C0691B7-A8BB-46D8-9296-A0324B0159BE}" destId="{B1527A80-DCC9-4FA9-8956-9FE1523257AA}" srcOrd="0" destOrd="0" parTransId="{DE18F2FB-6BCD-45BB-86E2-B78ADEC0369C}" sibTransId="{79E4FCE5-E7DE-484F-BA8D-F9ED839C7B7C}"/>
    <dgm:cxn modelId="{102E5343-6AFF-4A06-8E03-9C54D805D659}" type="presOf" srcId="{ECFF7036-DE9E-47F9-8A92-4FFCA68DE2C9}" destId="{BEC32CF2-A31B-44E6-8476-F29127E3A020}" srcOrd="0" destOrd="0" presId="urn:microsoft.com/office/officeart/2005/8/layout/radial6"/>
    <dgm:cxn modelId="{3CB4DDCC-995D-4694-A64A-F1BDE376610E}" srcId="{B1527A80-DCC9-4FA9-8956-9FE1523257AA}" destId="{2E5D4456-253C-4848-BB62-6A32119D48B5}" srcOrd="0" destOrd="0" parTransId="{4AE038ED-E03F-498F-A4B0-A4B8BD190809}" sibTransId="{ECFF7036-DE9E-47F9-8A92-4FFCA68DE2C9}"/>
    <dgm:cxn modelId="{33E9276E-6434-45FF-A6A6-48AB42989389}" type="presOf" srcId="{2E5D4456-253C-4848-BB62-6A32119D48B5}" destId="{0607E3AE-A6FB-4C2C-BA38-B35DCF2A59AE}" srcOrd="0" destOrd="0" presId="urn:microsoft.com/office/officeart/2005/8/layout/radial6"/>
    <dgm:cxn modelId="{8606277A-9DC5-4970-8678-EF1A9D4CB97A}" type="presOf" srcId="{7B8686EE-5356-43F1-8E41-4FE7626B95FF}" destId="{26B21F59-D1DB-4334-9E90-7E64CA7581D9}" srcOrd="0" destOrd="0" presId="urn:microsoft.com/office/officeart/2005/8/layout/radial6"/>
    <dgm:cxn modelId="{7EBBA1D1-4375-4BFE-8ACD-060009A78B17}" srcId="{B1527A80-DCC9-4FA9-8956-9FE1523257AA}" destId="{F9F75F72-75C0-4E75-8DB6-FDBC33246E5B}" srcOrd="2" destOrd="0" parTransId="{C696B5C9-75E9-4F97-B5F5-0B1F9B6BD4DF}" sibTransId="{9AAB4DFA-3996-4E1B-86A6-3A15F7BD082A}"/>
    <dgm:cxn modelId="{13BA5693-A6E5-4B43-AA85-F5C17980E20E}" type="presOf" srcId="{F9F75F72-75C0-4E75-8DB6-FDBC33246E5B}" destId="{A522C56C-96E5-4748-84E5-279540F79037}" srcOrd="0" destOrd="0" presId="urn:microsoft.com/office/officeart/2005/8/layout/radial6"/>
    <dgm:cxn modelId="{9E7E387D-F181-4E48-BCBA-93F28339C37D}" type="presOf" srcId="{3C0691B7-A8BB-46D8-9296-A0324B0159BE}" destId="{33FAC60E-B83A-44FE-BC39-EF1C7EDCF452}" srcOrd="0" destOrd="0" presId="urn:microsoft.com/office/officeart/2005/8/layout/radial6"/>
    <dgm:cxn modelId="{C855E3A2-5665-4D60-ADA3-C66447DAA61D}" srcId="{B1527A80-DCC9-4FA9-8956-9FE1523257AA}" destId="{7B8686EE-5356-43F1-8E41-4FE7626B95FF}" srcOrd="1" destOrd="0" parTransId="{DEA6EFB9-5BF6-42F4-BC00-A881709895CE}" sibTransId="{99B9AF4F-257A-442F-AE4F-0E7CAB27412F}"/>
    <dgm:cxn modelId="{51286550-3B0E-48B4-ABAE-DBC15C8E3A63}" srcId="{B1527A80-DCC9-4FA9-8956-9FE1523257AA}" destId="{990D533B-1F98-41CF-A807-C9405F07D4E9}" srcOrd="4" destOrd="0" parTransId="{DF1945CF-F792-480A-B622-E79FDC9F04C3}" sibTransId="{F104B084-36AD-4B00-993D-2D87F9CAA506}"/>
    <dgm:cxn modelId="{A5242B03-0F4D-4D24-9F53-4B2DFFE7B8EF}" type="presOf" srcId="{F104B084-36AD-4B00-993D-2D87F9CAA506}" destId="{000F5201-A7D1-4A91-B4F6-F8DC18B0DEC5}" srcOrd="0" destOrd="0" presId="urn:microsoft.com/office/officeart/2005/8/layout/radial6"/>
    <dgm:cxn modelId="{F827FAC9-C6CB-4CBD-9C09-727FDCBCBA61}" type="presOf" srcId="{29C14847-33F5-4608-A191-B77F88409644}" destId="{57D128EF-55F6-4318-A064-FC724C6403E6}" srcOrd="0" destOrd="0" presId="urn:microsoft.com/office/officeart/2005/8/layout/radial6"/>
    <dgm:cxn modelId="{C60DD59F-493A-490F-BEB5-8B07B3EB89A4}" type="presOf" srcId="{9AAB4DFA-3996-4E1B-86A6-3A15F7BD082A}" destId="{891CB401-23D6-4147-A840-9F64D5B1A70A}" srcOrd="0" destOrd="0" presId="urn:microsoft.com/office/officeart/2005/8/layout/radial6"/>
    <dgm:cxn modelId="{8753E389-95D0-4DCC-9F4F-6ABDD4764EB8}" type="presOf" srcId="{915229A7-C731-4F30-A88C-F62887994523}" destId="{F567A43A-52D5-4F3C-BFBD-A85FEF78ABF7}" srcOrd="0" destOrd="0" presId="urn:microsoft.com/office/officeart/2005/8/layout/radial6"/>
    <dgm:cxn modelId="{7D365DEC-436E-41DD-9109-592C7A627835}" srcId="{B1527A80-DCC9-4FA9-8956-9FE1523257AA}" destId="{915229A7-C731-4F30-A88C-F62887994523}" srcOrd="3" destOrd="0" parTransId="{0932BD14-B281-46B0-BD6F-B499BB5C6EA9}" sibTransId="{29C14847-33F5-4608-A191-B77F88409644}"/>
    <dgm:cxn modelId="{DCEC57D8-C50A-4C5D-AF30-1683504235A0}" type="presOf" srcId="{B1527A80-DCC9-4FA9-8956-9FE1523257AA}" destId="{C0AA8F30-481C-4036-88B2-24FABA013EF5}" srcOrd="0" destOrd="0" presId="urn:microsoft.com/office/officeart/2005/8/layout/radial6"/>
    <dgm:cxn modelId="{B729F3CC-9ED8-4DBB-8537-3692830D00A7}" type="presParOf" srcId="{33FAC60E-B83A-44FE-BC39-EF1C7EDCF452}" destId="{C0AA8F30-481C-4036-88B2-24FABA013EF5}" srcOrd="0" destOrd="0" presId="urn:microsoft.com/office/officeart/2005/8/layout/radial6"/>
    <dgm:cxn modelId="{923FFEE4-319B-4343-B40E-E7ED7FCC8CF3}" type="presParOf" srcId="{33FAC60E-B83A-44FE-BC39-EF1C7EDCF452}" destId="{0607E3AE-A6FB-4C2C-BA38-B35DCF2A59AE}" srcOrd="1" destOrd="0" presId="urn:microsoft.com/office/officeart/2005/8/layout/radial6"/>
    <dgm:cxn modelId="{5985A861-9B8B-40CF-9C36-F8DF273A1AC4}" type="presParOf" srcId="{33FAC60E-B83A-44FE-BC39-EF1C7EDCF452}" destId="{8D7C4FB1-5BAF-4B45-B8E2-E58561186A65}" srcOrd="2" destOrd="0" presId="urn:microsoft.com/office/officeart/2005/8/layout/radial6"/>
    <dgm:cxn modelId="{4E4FA7AE-4CEA-4405-8918-8794439BCB57}" type="presParOf" srcId="{33FAC60E-B83A-44FE-BC39-EF1C7EDCF452}" destId="{BEC32CF2-A31B-44E6-8476-F29127E3A020}" srcOrd="3" destOrd="0" presId="urn:microsoft.com/office/officeart/2005/8/layout/radial6"/>
    <dgm:cxn modelId="{38ADDB07-D257-4256-88D3-7543E82D1168}" type="presParOf" srcId="{33FAC60E-B83A-44FE-BC39-EF1C7EDCF452}" destId="{26B21F59-D1DB-4334-9E90-7E64CA7581D9}" srcOrd="4" destOrd="0" presId="urn:microsoft.com/office/officeart/2005/8/layout/radial6"/>
    <dgm:cxn modelId="{84D6E75F-0A9B-46E3-92E5-5ED473C58B28}" type="presParOf" srcId="{33FAC60E-B83A-44FE-BC39-EF1C7EDCF452}" destId="{B058009A-BD71-45D3-BA0A-A663C6ACAD54}" srcOrd="5" destOrd="0" presId="urn:microsoft.com/office/officeart/2005/8/layout/radial6"/>
    <dgm:cxn modelId="{3C39EBB7-71D0-45AC-9155-C393F46FBCEC}" type="presParOf" srcId="{33FAC60E-B83A-44FE-BC39-EF1C7EDCF452}" destId="{A6DD0E9B-E02F-4E0C-98AE-8EB19CB536AA}" srcOrd="6" destOrd="0" presId="urn:microsoft.com/office/officeart/2005/8/layout/radial6"/>
    <dgm:cxn modelId="{1D250A2D-C86B-4633-A145-228DBE98E976}" type="presParOf" srcId="{33FAC60E-B83A-44FE-BC39-EF1C7EDCF452}" destId="{A522C56C-96E5-4748-84E5-279540F79037}" srcOrd="7" destOrd="0" presId="urn:microsoft.com/office/officeart/2005/8/layout/radial6"/>
    <dgm:cxn modelId="{41155940-60E7-4439-80BE-C2967C9B7D54}" type="presParOf" srcId="{33FAC60E-B83A-44FE-BC39-EF1C7EDCF452}" destId="{BF34B501-596B-4A0D-BF55-C2E963181CA3}" srcOrd="8" destOrd="0" presId="urn:microsoft.com/office/officeart/2005/8/layout/radial6"/>
    <dgm:cxn modelId="{5FF80A7A-486B-4057-A342-D3A1901A0543}" type="presParOf" srcId="{33FAC60E-B83A-44FE-BC39-EF1C7EDCF452}" destId="{891CB401-23D6-4147-A840-9F64D5B1A70A}" srcOrd="9" destOrd="0" presId="urn:microsoft.com/office/officeart/2005/8/layout/radial6"/>
    <dgm:cxn modelId="{62A12888-E413-4041-A0F0-549D95265FD7}" type="presParOf" srcId="{33FAC60E-B83A-44FE-BC39-EF1C7EDCF452}" destId="{F567A43A-52D5-4F3C-BFBD-A85FEF78ABF7}" srcOrd="10" destOrd="0" presId="urn:microsoft.com/office/officeart/2005/8/layout/radial6"/>
    <dgm:cxn modelId="{A1719914-B71A-44DB-98BA-44AC20B1F4AF}" type="presParOf" srcId="{33FAC60E-B83A-44FE-BC39-EF1C7EDCF452}" destId="{100E53EB-1AE7-476F-A8E3-5DB719520367}" srcOrd="11" destOrd="0" presId="urn:microsoft.com/office/officeart/2005/8/layout/radial6"/>
    <dgm:cxn modelId="{D7422FB8-3E7D-4CB5-B0DD-E0A73CC69275}" type="presParOf" srcId="{33FAC60E-B83A-44FE-BC39-EF1C7EDCF452}" destId="{57D128EF-55F6-4318-A064-FC724C6403E6}" srcOrd="12" destOrd="0" presId="urn:microsoft.com/office/officeart/2005/8/layout/radial6"/>
    <dgm:cxn modelId="{D16915A1-4F73-4128-BC2E-6F9C74ECCBF8}" type="presParOf" srcId="{33FAC60E-B83A-44FE-BC39-EF1C7EDCF452}" destId="{31B19B52-5E67-455B-B33F-7545D3D59B55}" srcOrd="13" destOrd="0" presId="urn:microsoft.com/office/officeart/2005/8/layout/radial6"/>
    <dgm:cxn modelId="{A14D6154-30A2-4028-B0BA-26061F7C7679}" type="presParOf" srcId="{33FAC60E-B83A-44FE-BC39-EF1C7EDCF452}" destId="{93DEDA54-34D9-4DD7-A2C8-67BD5B52981B}" srcOrd="14" destOrd="0" presId="urn:microsoft.com/office/officeart/2005/8/layout/radial6"/>
    <dgm:cxn modelId="{58DEF9A3-C819-47E7-806F-3F150A11AA9C}" type="presParOf" srcId="{33FAC60E-B83A-44FE-BC39-EF1C7EDCF452}" destId="{000F5201-A7D1-4A91-B4F6-F8DC18B0DEC5}" srcOrd="15"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8100" y="0"/>
            <a:ext cx="2944813" cy="4953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7C4427B-2BDA-4224-943D-B0EC616FA6D4}" type="datetimeFigureOut">
              <a:rPr lang="en-US"/>
              <a:pPr>
                <a:defRPr/>
              </a:pPr>
              <a:t>11/17/2011</a:t>
            </a:fld>
            <a:endParaRPr lang="en-US" dirty="0"/>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09113"/>
            <a:ext cx="2944813"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8100" y="9409113"/>
            <a:ext cx="2944813" cy="4953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AF2D71C-0018-4B4B-8324-2020F7FEB51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3A885E-B48F-4FFB-80A4-C6264ABD0D69}" type="slidenum">
              <a:rPr lang="en-US">
                <a:solidFill>
                  <a:srgbClr val="000000"/>
                </a:solidFill>
              </a:rPr>
              <a:pPr fontAlgn="base">
                <a:spcBef>
                  <a:spcPct val="0"/>
                </a:spcBef>
                <a:spcAft>
                  <a:spcPct val="0"/>
                </a:spcAft>
                <a:defRPr/>
              </a:pPr>
              <a:t>1</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94DC5F-770C-4905-93AC-9CF33629654C}" type="slidenum">
              <a:rPr lang="en-US"/>
              <a:pPr fontAlgn="base">
                <a:spcBef>
                  <a:spcPct val="0"/>
                </a:spcBef>
                <a:spcAft>
                  <a:spcPct val="0"/>
                </a:spcAft>
                <a:defRPr/>
              </a:pPr>
              <a:t>2</a:t>
            </a:fld>
            <a:endParaRPr lang="en-US"/>
          </a:p>
        </p:txBody>
      </p:sp>
      <p:sp>
        <p:nvSpPr>
          <p:cNvPr id="24578" name="Rectangle 2"/>
          <p:cNvSpPr>
            <a:spLocks noGrp="1" noRot="1" noChangeAspect="1" noChangeArrowheads="1" noTextEdit="1"/>
          </p:cNvSpPr>
          <p:nvPr>
            <p:ph type="sldImg"/>
          </p:nvPr>
        </p:nvSpPr>
        <p:spPr bwMode="auto">
          <a:xfrm>
            <a:off x="930275" y="755650"/>
            <a:ext cx="4946650" cy="3709988"/>
          </a:xfrm>
          <a:noFill/>
          <a:ln>
            <a:solidFill>
              <a:srgbClr val="000000"/>
            </a:solidFill>
            <a:miter lim="800000"/>
            <a:headEnd/>
            <a:tailEnd/>
          </a:ln>
        </p:spPr>
      </p:sp>
      <p:sp>
        <p:nvSpPr>
          <p:cNvPr id="24579" name="Rectangle 3"/>
          <p:cNvSpPr>
            <a:spLocks noGrp="1" noChangeArrowheads="1"/>
          </p:cNvSpPr>
          <p:nvPr>
            <p:ph type="body" idx="1"/>
          </p:nvPr>
        </p:nvSpPr>
        <p:spPr bwMode="auto">
          <a:xfrm>
            <a:off x="920750" y="4713288"/>
            <a:ext cx="4953000" cy="4437062"/>
          </a:xfrm>
          <a:noFill/>
        </p:spPr>
        <p:txBody>
          <a:bodyPr wrap="square" numCol="1" anchor="t" anchorCtr="0" compatLnSpc="1">
            <a:prstTxWarp prst="textNoShape">
              <a:avLst/>
            </a:prstTxWarp>
          </a:bodyPr>
          <a:lstStyle/>
          <a:p>
            <a:pPr eaLnBrk="1" hangingPunct="1">
              <a:spcBef>
                <a:spcPct val="0"/>
              </a:spcBef>
              <a:buFontTx/>
              <a:buChar char="•"/>
            </a:pPr>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FBF61A-2BF1-48EE-82F3-616505016AAA}" type="slidenum">
              <a:rPr lang="en-US"/>
              <a:pPr fontAlgn="base">
                <a:spcBef>
                  <a:spcPct val="0"/>
                </a:spcBef>
                <a:spcAft>
                  <a:spcPct val="0"/>
                </a:spcAft>
                <a:defRPr/>
              </a:pPr>
              <a:t>3</a:t>
            </a:fld>
            <a:endParaRPr lang="en-US"/>
          </a:p>
        </p:txBody>
      </p:sp>
      <p:sp>
        <p:nvSpPr>
          <p:cNvPr id="26626" name="Rectangle 2"/>
          <p:cNvSpPr>
            <a:spLocks noGrp="1" noRot="1" noChangeAspect="1" noChangeArrowheads="1" noTextEdit="1"/>
          </p:cNvSpPr>
          <p:nvPr>
            <p:ph type="sldImg"/>
          </p:nvPr>
        </p:nvSpPr>
        <p:spPr bwMode="auto">
          <a:xfrm>
            <a:off x="930275" y="755650"/>
            <a:ext cx="4946650" cy="3709988"/>
          </a:xfrm>
          <a:noFill/>
          <a:ln>
            <a:solidFill>
              <a:srgbClr val="000000"/>
            </a:solidFill>
            <a:miter lim="800000"/>
            <a:headEnd/>
            <a:tailEnd/>
          </a:ln>
        </p:spPr>
      </p:sp>
      <p:sp>
        <p:nvSpPr>
          <p:cNvPr id="26627" name="Rectangle 3"/>
          <p:cNvSpPr>
            <a:spLocks noGrp="1" noChangeArrowheads="1"/>
          </p:cNvSpPr>
          <p:nvPr>
            <p:ph type="body" idx="1"/>
          </p:nvPr>
        </p:nvSpPr>
        <p:spPr bwMode="auto">
          <a:xfrm>
            <a:off x="920750" y="4713288"/>
            <a:ext cx="4953000" cy="4437062"/>
          </a:xfrm>
          <a:noFill/>
        </p:spPr>
        <p:txBody>
          <a:bodyPr wrap="square" numCol="1" anchor="t" anchorCtr="0" compatLnSpc="1">
            <a:prstTxWarp prst="textNoShape">
              <a:avLst/>
            </a:prstTxWarp>
          </a:bodyPr>
          <a:lstStyle/>
          <a:p>
            <a:pPr eaLnBrk="1" hangingPunct="1">
              <a:spcBef>
                <a:spcPct val="0"/>
              </a:spcBef>
              <a:buFontTx/>
              <a:buChar char="•"/>
            </a:pP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228600" y="152400"/>
            <a:ext cx="5943600" cy="457200"/>
          </a:xfrm>
          <a:prstGeom prst="rect">
            <a:avLst/>
          </a:prstGeom>
        </p:spPr>
        <p:txBody>
          <a:bodyPr/>
          <a:lstStyle>
            <a:lvl1pPr algn="l">
              <a:defRPr sz="2400" b="1">
                <a:latin typeface="+mj-lt"/>
                <a:cs typeface="Arial" pitchFamily="34" charset="0"/>
              </a:defRPr>
            </a:lvl1pPr>
          </a:lstStyle>
          <a:p>
            <a:r>
              <a:rPr lang="en-US" dirty="0" smtClean="0"/>
              <a:t>Click to edit Master title style</a:t>
            </a:r>
            <a:endParaRPr lang="en-US" dirty="0"/>
          </a:p>
        </p:txBody>
      </p:sp>
      <p:sp>
        <p:nvSpPr>
          <p:cNvPr id="8" name="Subtitle 2"/>
          <p:cNvSpPr>
            <a:spLocks noGrp="1"/>
          </p:cNvSpPr>
          <p:nvPr>
            <p:ph type="subTitle" idx="1"/>
          </p:nvPr>
        </p:nvSpPr>
        <p:spPr>
          <a:xfrm>
            <a:off x="533400" y="1219200"/>
            <a:ext cx="8382000" cy="4343400"/>
          </a:xfrm>
          <a:prstGeom prst="rect">
            <a:avLst/>
          </a:prstGeom>
        </p:spPr>
        <p:txBody>
          <a:bodyPr/>
          <a:lstStyle>
            <a:lvl1pPr marL="0" indent="0" algn="l">
              <a:buNone/>
              <a:defRPr>
                <a:solidFill>
                  <a:schemeClr val="tx1">
                    <a:tint val="75000"/>
                  </a:schemeClr>
                </a:solidFill>
                <a:latin typeface="+mn-lt"/>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Slide Number Placeholder 5"/>
          <p:cNvSpPr>
            <a:spLocks noGrp="1"/>
          </p:cNvSpPr>
          <p:nvPr>
            <p:ph type="sldNum" sz="quarter" idx="10"/>
          </p:nvPr>
        </p:nvSpPr>
        <p:spPr/>
        <p:txBody>
          <a:bodyPr/>
          <a:lstStyle>
            <a:lvl1pPr>
              <a:defRPr/>
            </a:lvl1pPr>
          </a:lstStyle>
          <a:p>
            <a:pPr>
              <a:defRPr/>
            </a:pPr>
            <a:r>
              <a:rPr lang="en-US"/>
              <a:t>Page  </a:t>
            </a:r>
            <a:fld id="{A0B3B294-B233-4DF1-A32C-ADF2F7602D1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invGray">
          <a:xfrm>
            <a:off x="585788" y="776288"/>
            <a:ext cx="7972425" cy="4795837"/>
          </a:xfrm>
          <a:prstGeom prst="rect">
            <a:avLst/>
          </a:prstGeom>
          <a:solidFill>
            <a:schemeClr val="bg1"/>
          </a:solidFill>
          <a:ln w="19050" algn="ctr">
            <a:solidFill>
              <a:schemeClr val="accent1"/>
            </a:solidFill>
            <a:miter lim="800000"/>
            <a:headEnd/>
            <a:tailEnd/>
          </a:ln>
          <a:effectLst/>
        </p:spPr>
        <p:txBody>
          <a:bodyPr lIns="90000" tIns="90000" rIns="90000" bIns="90000" anchor="ctr"/>
          <a:lstStyle/>
          <a:p>
            <a:pPr marL="119063" indent="-119063" eaLnBrk="0" hangingPunct="0">
              <a:spcBef>
                <a:spcPct val="50000"/>
              </a:spcBef>
              <a:defRPr/>
            </a:pPr>
            <a:endParaRPr lang="en-US" sz="1100" b="1" dirty="0">
              <a:solidFill>
                <a:srgbClr val="000000"/>
              </a:solidFill>
              <a:latin typeface="Arial"/>
              <a:cs typeface="Arial" pitchFamily="34" charset="0"/>
            </a:endParaRPr>
          </a:p>
        </p:txBody>
      </p:sp>
      <p:pic>
        <p:nvPicPr>
          <p:cNvPr id="5" name="Picture 2"/>
          <p:cNvPicPr>
            <a:picLocks noChangeAspect="1" noChangeArrowheads="1"/>
          </p:cNvPicPr>
          <p:nvPr userDrawn="1"/>
        </p:nvPicPr>
        <p:blipFill>
          <a:blip r:embed="rId2"/>
          <a:srcRect/>
          <a:stretch>
            <a:fillRect/>
          </a:stretch>
        </p:blipFill>
        <p:spPr bwMode="auto">
          <a:xfrm>
            <a:off x="609600" y="800100"/>
            <a:ext cx="1787525" cy="1143000"/>
          </a:xfrm>
          <a:prstGeom prst="rect">
            <a:avLst/>
          </a:prstGeom>
          <a:noFill/>
          <a:ln w="9525">
            <a:noFill/>
            <a:miter lim="800000"/>
            <a:headEnd/>
            <a:tailEnd/>
          </a:ln>
        </p:spPr>
      </p:pic>
      <p:sp>
        <p:nvSpPr>
          <p:cNvPr id="3700739" name="MSTSHP_03"/>
          <p:cNvSpPr>
            <a:spLocks noGrp="1" noChangeArrowheads="1"/>
          </p:cNvSpPr>
          <p:nvPr>
            <p:ph type="ctrTitle" sz="quarter"/>
          </p:nvPr>
        </p:nvSpPr>
        <p:spPr>
          <a:xfrm>
            <a:off x="892175" y="2695575"/>
            <a:ext cx="6581775" cy="549275"/>
          </a:xfrm>
          <a:ln algn="ctr"/>
        </p:spPr>
        <p:txBody>
          <a:bodyPr/>
          <a:lstStyle>
            <a:lvl1pPr>
              <a:lnSpc>
                <a:spcPts val="4000"/>
              </a:lnSpc>
              <a:spcBef>
                <a:spcPct val="100000"/>
              </a:spcBef>
              <a:buClr>
                <a:schemeClr val="tx2"/>
              </a:buClr>
              <a:buSzPct val="85000"/>
              <a:buFont typeface="Wingdings" pitchFamily="2" charset="2"/>
              <a:buNone/>
              <a:defRPr sz="2800"/>
            </a:lvl1pPr>
          </a:lstStyle>
          <a:p>
            <a:r>
              <a:rPr lang="en-US" dirty="0" smtClean="0"/>
              <a:t>Click to edit Master title style</a:t>
            </a:r>
            <a:endParaRPr lang="en-US" dirty="0"/>
          </a:p>
        </p:txBody>
      </p:sp>
      <p:sp>
        <p:nvSpPr>
          <p:cNvPr id="3700740" name="MSTSHP_04"/>
          <p:cNvSpPr>
            <a:spLocks noGrp="1" noChangeArrowheads="1"/>
          </p:cNvSpPr>
          <p:nvPr>
            <p:ph type="subTitle" sz="quarter" idx="1"/>
          </p:nvPr>
        </p:nvSpPr>
        <p:spPr>
          <a:xfrm>
            <a:off x="892175" y="3516313"/>
            <a:ext cx="6583363" cy="439737"/>
          </a:xfrm>
          <a:ln/>
        </p:spPr>
        <p:txBody>
          <a:bodyPr/>
          <a:lstStyle>
            <a:lvl1pPr>
              <a:lnSpc>
                <a:spcPts val="2800"/>
              </a:lnSpc>
              <a:spcBef>
                <a:spcPct val="15000"/>
              </a:spcBef>
              <a:buClrTx/>
              <a:buNone/>
              <a:defRPr sz="1800" b="1"/>
            </a:lvl1pPr>
          </a:lstStyle>
          <a:p>
            <a:r>
              <a:rPr lang="en-US" dirty="0" smtClean="0"/>
              <a:t>Click to edit Master subtitle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000"/>
            </a:lvl1pPr>
          </a:lstStyle>
          <a:p>
            <a:r>
              <a:rPr lang="en-US" dirty="0" smtClean="0"/>
              <a:t>Click to edit Master title style</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5943600" cy="457200"/>
          </a:xfrm>
          <a:prstGeom prst="rect">
            <a:avLst/>
          </a:prstGeom>
        </p:spPr>
        <p:txBody>
          <a:bodyPr/>
          <a:lstStyle>
            <a:lvl1pPr algn="l">
              <a:defRPr sz="1600" b="1">
                <a:latin typeface="Arial" pitchFamily="34" charset="0"/>
                <a:cs typeface="Arial" pitchFamily="34" charset="0"/>
              </a:defRPr>
            </a:lvl1pPr>
          </a:lstStyle>
          <a:p>
            <a:r>
              <a:rPr lang="en-US" dirty="0" smtClean="0"/>
              <a:t>Click to edit Master title style</a:t>
            </a:r>
            <a:endParaRPr lang="en-US" dirty="0"/>
          </a:p>
        </p:txBody>
      </p:sp>
      <p:sp>
        <p:nvSpPr>
          <p:cNvPr id="3" name="Slide Number Placeholder 5"/>
          <p:cNvSpPr>
            <a:spLocks noGrp="1"/>
          </p:cNvSpPr>
          <p:nvPr>
            <p:ph type="sldNum" sz="quarter" idx="10"/>
          </p:nvPr>
        </p:nvSpPr>
        <p:spPr/>
        <p:txBody>
          <a:bodyPr/>
          <a:lstStyle>
            <a:lvl1pPr algn="r">
              <a:defRPr sz="1400">
                <a:solidFill>
                  <a:schemeClr val="bg1"/>
                </a:solidFill>
                <a:latin typeface="Trebuchet MS" pitchFamily="34" charset="0"/>
              </a:defRPr>
            </a:lvl1pPr>
          </a:lstStyle>
          <a:p>
            <a:pPr>
              <a:defRPr/>
            </a:pPr>
            <a:r>
              <a:rPr lang="en-US"/>
              <a:t>Page  </a:t>
            </a:r>
            <a:fld id="{A1AE7BC6-BE3B-44DB-B091-E5BEFDC6343F}" type="slidenum">
              <a:rPr lang="en-US"/>
              <a:pPr>
                <a:defRPr/>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0050" y="407988"/>
            <a:ext cx="8337550" cy="365125"/>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00050" y="1154113"/>
            <a:ext cx="8337550" cy="5135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Subtitle 2"/>
          <p:cNvSpPr>
            <a:spLocks noGrp="1"/>
          </p:cNvSpPr>
          <p:nvPr>
            <p:ph type="subTitle" idx="1"/>
          </p:nvPr>
        </p:nvSpPr>
        <p:spPr>
          <a:xfrm>
            <a:off x="685800" y="914400"/>
            <a:ext cx="7696200" cy="609600"/>
          </a:xfrm>
          <a:prstGeom prst="rect">
            <a:avLst/>
          </a:prstGeom>
        </p:spPr>
        <p:txBody>
          <a:bodyPr/>
          <a:lstStyle>
            <a:lvl1pPr marL="0" indent="0" algn="ctr">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1" name="Title 1"/>
          <p:cNvSpPr>
            <a:spLocks noGrp="1"/>
          </p:cNvSpPr>
          <p:nvPr>
            <p:ph type="title"/>
          </p:nvPr>
        </p:nvSpPr>
        <p:spPr>
          <a:xfrm>
            <a:off x="685800" y="152400"/>
            <a:ext cx="7696200" cy="685800"/>
          </a:xfrm>
          <a:prstGeom prst="rect">
            <a:avLst/>
          </a:prstGeom>
        </p:spPr>
        <p:txBody>
          <a:bodyPr/>
          <a:lstStyle>
            <a:lvl1pPr algn="ctr">
              <a:defRPr sz="4200" baseline="0"/>
            </a:lvl1pPr>
          </a:lstStyle>
          <a:p>
            <a:r>
              <a:rPr lang="en-US" dirty="0" smtClean="0"/>
              <a:t>Click to edit Master title style</a:t>
            </a:r>
            <a:endParaRPr lang="en-US" dirty="0"/>
          </a:p>
        </p:txBody>
      </p:sp>
      <p:sp>
        <p:nvSpPr>
          <p:cNvPr id="4" name="Date Placeholder 3"/>
          <p:cNvSpPr>
            <a:spLocks noGrp="1"/>
          </p:cNvSpPr>
          <p:nvPr>
            <p:ph type="dt" sz="half" idx="11"/>
          </p:nvPr>
        </p:nvSpPr>
        <p:spPr/>
        <p:txBody>
          <a:bodyPr/>
          <a:lstStyle>
            <a:lvl1pPr>
              <a:defRPr/>
            </a:lvl1pPr>
          </a:lstStyle>
          <a:p>
            <a:pPr>
              <a:defRPr/>
            </a:pPr>
            <a:fld id="{C88CFAC6-14B9-4C91-926F-1A97F277198E}" type="datetime4">
              <a:rPr lang="en-US"/>
              <a:pPr>
                <a:defRPr/>
              </a:pPr>
              <a:t>November 17, 2011</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title"/>
          </p:nvPr>
        </p:nvSpPr>
        <p:spPr>
          <a:xfrm>
            <a:off x="0" y="95054"/>
            <a:ext cx="5943600" cy="457200"/>
          </a:xfrm>
          <a:prstGeom prst="rect">
            <a:avLst/>
          </a:prstGeom>
        </p:spPr>
        <p:txBody>
          <a:bodyPr/>
          <a:lstStyle>
            <a:lvl1pPr algn="l">
              <a:defRPr sz="1600" b="1">
                <a:latin typeface="Arial" pitchFamily="34" charset="0"/>
                <a:cs typeface="Arial" pitchFamily="34" charset="0"/>
              </a:defRPr>
            </a:lvl1pPr>
          </a:lstStyle>
          <a:p>
            <a:r>
              <a:rPr lang="en-US" dirty="0" smtClean="0"/>
              <a:t>Click to edit Master title style</a:t>
            </a:r>
            <a:endParaRPr lang="en-US" dirty="0"/>
          </a:p>
        </p:txBody>
      </p:sp>
      <p:sp>
        <p:nvSpPr>
          <p:cNvPr id="8" name="Subtitle 2"/>
          <p:cNvSpPr>
            <a:spLocks noGrp="1"/>
          </p:cNvSpPr>
          <p:nvPr>
            <p:ph type="subTitle" idx="1"/>
          </p:nvPr>
        </p:nvSpPr>
        <p:spPr>
          <a:xfrm>
            <a:off x="457200" y="1828800"/>
            <a:ext cx="8382000" cy="4343400"/>
          </a:xfrm>
          <a:prstGeom prst="rect">
            <a:avLst/>
          </a:prstGeom>
        </p:spPr>
        <p:txBody>
          <a:bodyPr/>
          <a:lstStyle>
            <a:lvl1pPr marL="0" indent="0" algn="l">
              <a:buNone/>
              <a:defRPr sz="12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Slide Number Placeholder 5"/>
          <p:cNvSpPr>
            <a:spLocks noGrp="1"/>
          </p:cNvSpPr>
          <p:nvPr>
            <p:ph type="sldNum" sz="quarter" idx="10"/>
          </p:nvPr>
        </p:nvSpPr>
        <p:spPr/>
        <p:txBody>
          <a:bodyPr/>
          <a:lstStyle>
            <a:lvl1pPr>
              <a:defRPr/>
            </a:lvl1pPr>
          </a:lstStyle>
          <a:p>
            <a:pPr>
              <a:defRPr/>
            </a:pPr>
            <a:r>
              <a:rPr lang="en-US"/>
              <a:t>Page  </a:t>
            </a:r>
            <a:fld id="{39ACE388-BF42-4F34-BCAD-8992F8E64B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95054"/>
            <a:ext cx="5943600" cy="457200"/>
          </a:xfrm>
          <a:prstGeom prst="rect">
            <a:avLst/>
          </a:prstGeom>
        </p:spPr>
        <p:txBody>
          <a:bodyPr/>
          <a:lstStyle>
            <a:lvl1pPr algn="l">
              <a:defRPr sz="1600" b="1">
                <a:latin typeface="Arial" pitchFamily="34" charset="0"/>
                <a:cs typeface="Arial" pitchFamily="34" charset="0"/>
              </a:defRPr>
            </a:lvl1pPr>
          </a:lstStyle>
          <a:p>
            <a:r>
              <a:rPr lang="en-US" dirty="0" smtClean="0"/>
              <a:t>Click to edit Master title style</a:t>
            </a:r>
            <a:endParaRPr lang="en-US" dirty="0"/>
          </a:p>
        </p:txBody>
      </p:sp>
      <p:sp>
        <p:nvSpPr>
          <p:cNvPr id="3" name="Slide Number Placeholder 5"/>
          <p:cNvSpPr>
            <a:spLocks noGrp="1"/>
          </p:cNvSpPr>
          <p:nvPr>
            <p:ph type="sldNum" sz="quarter" idx="10"/>
          </p:nvPr>
        </p:nvSpPr>
        <p:spPr/>
        <p:txBody>
          <a:bodyPr/>
          <a:lstStyle>
            <a:lvl1pPr algn="r">
              <a:defRPr sz="1400">
                <a:solidFill>
                  <a:prstClr val="white"/>
                </a:solidFill>
                <a:latin typeface="Trebuchet MS" pitchFamily="34" charset="0"/>
              </a:defRPr>
            </a:lvl1pPr>
          </a:lstStyle>
          <a:p>
            <a:pPr>
              <a:defRPr/>
            </a:pPr>
            <a:r>
              <a:rPr lang="en-US"/>
              <a:t>Page  </a:t>
            </a:r>
            <a:fld id="{93FE91D2-8DEC-473D-BABB-F3E1C540C929}"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invGray">
          <a:xfrm>
            <a:off x="585788" y="776288"/>
            <a:ext cx="7972425" cy="4795837"/>
          </a:xfrm>
          <a:prstGeom prst="rect">
            <a:avLst/>
          </a:prstGeom>
          <a:solidFill>
            <a:schemeClr val="bg1"/>
          </a:solidFill>
          <a:ln w="19050" algn="ctr">
            <a:solidFill>
              <a:schemeClr val="accent1"/>
            </a:solidFill>
            <a:miter lim="800000"/>
            <a:headEnd/>
            <a:tailEnd/>
          </a:ln>
          <a:effectLst/>
        </p:spPr>
        <p:txBody>
          <a:bodyPr lIns="90000" tIns="90000" rIns="90000" bIns="90000" anchor="ctr"/>
          <a:lstStyle/>
          <a:p>
            <a:pPr marL="119063" indent="-119063" eaLnBrk="0" hangingPunct="0">
              <a:spcBef>
                <a:spcPct val="50000"/>
              </a:spcBef>
              <a:defRPr/>
            </a:pPr>
            <a:endParaRPr lang="en-US" sz="1100" b="1" dirty="0">
              <a:solidFill>
                <a:srgbClr val="000000"/>
              </a:solidFill>
              <a:latin typeface="Arial"/>
              <a:cs typeface="Arial" pitchFamily="34" charset="0"/>
            </a:endParaRPr>
          </a:p>
        </p:txBody>
      </p:sp>
      <p:pic>
        <p:nvPicPr>
          <p:cNvPr id="5" name="Picture 2"/>
          <p:cNvPicPr>
            <a:picLocks noChangeAspect="1" noChangeArrowheads="1"/>
          </p:cNvPicPr>
          <p:nvPr userDrawn="1"/>
        </p:nvPicPr>
        <p:blipFill>
          <a:blip r:embed="rId2"/>
          <a:srcRect/>
          <a:stretch>
            <a:fillRect/>
          </a:stretch>
        </p:blipFill>
        <p:spPr bwMode="auto">
          <a:xfrm>
            <a:off x="609600" y="800100"/>
            <a:ext cx="1787525" cy="1143000"/>
          </a:xfrm>
          <a:prstGeom prst="rect">
            <a:avLst/>
          </a:prstGeom>
          <a:noFill/>
          <a:ln w="9525">
            <a:noFill/>
            <a:miter lim="800000"/>
            <a:headEnd/>
            <a:tailEnd/>
          </a:ln>
        </p:spPr>
      </p:pic>
      <p:sp>
        <p:nvSpPr>
          <p:cNvPr id="3700739" name="MSTSHP_03"/>
          <p:cNvSpPr>
            <a:spLocks noGrp="1" noChangeArrowheads="1"/>
          </p:cNvSpPr>
          <p:nvPr>
            <p:ph type="ctrTitle" sz="quarter"/>
          </p:nvPr>
        </p:nvSpPr>
        <p:spPr>
          <a:xfrm>
            <a:off x="892175" y="2695575"/>
            <a:ext cx="6581775" cy="549275"/>
          </a:xfrm>
          <a:ln algn="ctr"/>
        </p:spPr>
        <p:txBody>
          <a:bodyPr/>
          <a:lstStyle>
            <a:lvl1pPr>
              <a:lnSpc>
                <a:spcPts val="4000"/>
              </a:lnSpc>
              <a:spcBef>
                <a:spcPct val="100000"/>
              </a:spcBef>
              <a:buClr>
                <a:schemeClr val="tx2"/>
              </a:buClr>
              <a:buSzPct val="85000"/>
              <a:buFont typeface="Wingdings" pitchFamily="2" charset="2"/>
              <a:buNone/>
              <a:defRPr sz="2800"/>
            </a:lvl1pPr>
          </a:lstStyle>
          <a:p>
            <a:r>
              <a:rPr lang="en-US" dirty="0" smtClean="0"/>
              <a:t>Click to edit Master title style</a:t>
            </a:r>
            <a:endParaRPr lang="en-US" dirty="0"/>
          </a:p>
        </p:txBody>
      </p:sp>
      <p:sp>
        <p:nvSpPr>
          <p:cNvPr id="3700740" name="MSTSHP_04"/>
          <p:cNvSpPr>
            <a:spLocks noGrp="1" noChangeArrowheads="1"/>
          </p:cNvSpPr>
          <p:nvPr>
            <p:ph type="subTitle" sz="quarter" idx="1"/>
          </p:nvPr>
        </p:nvSpPr>
        <p:spPr>
          <a:xfrm>
            <a:off x="892175" y="3516313"/>
            <a:ext cx="6583363" cy="439737"/>
          </a:xfrm>
          <a:ln/>
        </p:spPr>
        <p:txBody>
          <a:bodyPr/>
          <a:lstStyle>
            <a:lvl1pPr>
              <a:lnSpc>
                <a:spcPts val="2800"/>
              </a:lnSpc>
              <a:spcBef>
                <a:spcPct val="15000"/>
              </a:spcBef>
              <a:buClrTx/>
              <a:buNone/>
              <a:defRPr sz="1800" b="1"/>
            </a:lvl1pPr>
          </a:lstStyle>
          <a:p>
            <a:r>
              <a:rPr lang="en-US" dirty="0" smtClean="0"/>
              <a:t>Click to edit Master subtitle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000"/>
            </a:lvl1pPr>
          </a:lstStyle>
          <a:p>
            <a:r>
              <a:rPr lang="en-US" dirty="0"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3.gi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hyperlink" Target="http://www.idsil.com/index.htm" TargetMode="External"/><Relationship Id="rId5" Type="http://schemas.openxmlformats.org/officeDocument/2006/relationships/theme" Target="../theme/theme4.xml"/><Relationship Id="rId4"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gif"/><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hyperlink" Target="http://www.idsil.com/index.htm" TargetMode="External"/><Relationship Id="rId5" Type="http://schemas.openxmlformats.org/officeDocument/2006/relationships/theme" Target="../theme/theme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7010400" y="6569075"/>
            <a:ext cx="2133600" cy="365125"/>
          </a:xfrm>
          <a:prstGeom prst="rect">
            <a:avLst/>
          </a:prstGeom>
        </p:spPr>
        <p:txBody>
          <a:bodyPr/>
          <a:lstStyle>
            <a:lvl1pPr algn="r">
              <a:defRPr sz="1400">
                <a:solidFill>
                  <a:schemeClr val="bg1"/>
                </a:solidFill>
                <a:latin typeface="Trebuchet MS" pitchFamily="34" charset="0"/>
                <a:cs typeface="Arial" pitchFamily="34" charset="0"/>
              </a:defRPr>
            </a:lvl1pPr>
          </a:lstStyle>
          <a:p>
            <a:pPr>
              <a:defRPr/>
            </a:pPr>
            <a:r>
              <a:rPr lang="en-US"/>
              <a:t>Page  </a:t>
            </a:r>
            <a:fld id="{D4C84B1C-522E-4891-AB3D-EA4816777AC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6" r:id="rId1"/>
    <p:sldLayoutId id="2147483853" r:id="rId2"/>
    <p:sldLayoutId id="2147483854" r:id="rId3"/>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10" charset="0"/>
        </a:defRPr>
      </a:lvl2pPr>
      <a:lvl3pPr algn="ctr" rtl="0" eaLnBrk="0" fontAlgn="base" hangingPunct="0">
        <a:spcBef>
          <a:spcPct val="0"/>
        </a:spcBef>
        <a:spcAft>
          <a:spcPct val="0"/>
        </a:spcAft>
        <a:defRPr sz="4400">
          <a:solidFill>
            <a:schemeClr val="tx1"/>
          </a:solidFill>
          <a:latin typeface="Calibri" pitchFamily="-110" charset="0"/>
        </a:defRPr>
      </a:lvl3pPr>
      <a:lvl4pPr algn="ctr" rtl="0" eaLnBrk="0" fontAlgn="base" hangingPunct="0">
        <a:spcBef>
          <a:spcPct val="0"/>
        </a:spcBef>
        <a:spcAft>
          <a:spcPct val="0"/>
        </a:spcAft>
        <a:defRPr sz="4400">
          <a:solidFill>
            <a:schemeClr val="tx1"/>
          </a:solidFill>
          <a:latin typeface="Calibri" pitchFamily="-110" charset="0"/>
        </a:defRPr>
      </a:lvl4pPr>
      <a:lvl5pPr algn="ctr" rtl="0" eaLnBrk="0" fontAlgn="base" hangingPunct="0">
        <a:spcBef>
          <a:spcPct val="0"/>
        </a:spcBef>
        <a:spcAft>
          <a:spcPct val="0"/>
        </a:spcAft>
        <a:defRPr sz="4400">
          <a:solidFill>
            <a:schemeClr val="tx1"/>
          </a:solidFill>
          <a:latin typeface="Calibri" pitchFamily="-110" charset="0"/>
        </a:defRPr>
      </a:lvl5pPr>
      <a:lvl6pPr marL="457200" algn="ctr" rtl="0" fontAlgn="base">
        <a:spcBef>
          <a:spcPct val="0"/>
        </a:spcBef>
        <a:spcAft>
          <a:spcPct val="0"/>
        </a:spcAft>
        <a:defRPr sz="4400">
          <a:solidFill>
            <a:schemeClr val="tx1"/>
          </a:solidFill>
          <a:latin typeface="Calibri" pitchFamily="-110" charset="0"/>
        </a:defRPr>
      </a:lvl6pPr>
      <a:lvl7pPr marL="914400" algn="ctr" rtl="0" fontAlgn="base">
        <a:spcBef>
          <a:spcPct val="0"/>
        </a:spcBef>
        <a:spcAft>
          <a:spcPct val="0"/>
        </a:spcAft>
        <a:defRPr sz="4400">
          <a:solidFill>
            <a:schemeClr val="tx1"/>
          </a:solidFill>
          <a:latin typeface="Calibri" pitchFamily="-110" charset="0"/>
        </a:defRPr>
      </a:lvl7pPr>
      <a:lvl8pPr marL="1371600" algn="ctr" rtl="0" fontAlgn="base">
        <a:spcBef>
          <a:spcPct val="0"/>
        </a:spcBef>
        <a:spcAft>
          <a:spcPct val="0"/>
        </a:spcAft>
        <a:defRPr sz="4400">
          <a:solidFill>
            <a:schemeClr val="tx1"/>
          </a:solidFill>
          <a:latin typeface="Calibri" pitchFamily="-110" charset="0"/>
        </a:defRPr>
      </a:lvl8pPr>
      <a:lvl9pPr marL="1828800" algn="ctr" rtl="0" fontAlgn="base">
        <a:spcBef>
          <a:spcPct val="0"/>
        </a:spcBef>
        <a:spcAft>
          <a:spcPct val="0"/>
        </a:spcAft>
        <a:defRPr sz="4400">
          <a:solidFill>
            <a:schemeClr val="tx1"/>
          </a:solidFill>
          <a:latin typeface="Calibri" pitchFamily="-110"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Date Placeholder 3"/>
          <p:cNvSpPr>
            <a:spLocks noGrp="1"/>
          </p:cNvSpPr>
          <p:nvPr>
            <p:ph type="dt" sz="half" idx="10"/>
          </p:nvPr>
        </p:nvSpPr>
        <p:spPr>
          <a:xfrm>
            <a:off x="457200" y="6356350"/>
            <a:ext cx="2133600" cy="365125"/>
          </a:xfrm>
          <a:prstGeom prst="rect">
            <a:avLst/>
          </a:prstGeom>
        </p:spPr>
        <p:txBody>
          <a:bodyPr/>
          <a:lstStyle>
            <a:lvl1pPr>
              <a:defRPr>
                <a:solidFill>
                  <a:schemeClr val="tx1">
                    <a:lumMod val="95000"/>
                    <a:lumOff val="5000"/>
                  </a:schemeClr>
                </a:solidFill>
                <a:latin typeface="+mn-lt"/>
                <a:cs typeface="Arial" pitchFamily="34" charset="0"/>
              </a:defRPr>
            </a:lvl1pPr>
          </a:lstStyle>
          <a:p>
            <a:pPr>
              <a:defRPr/>
            </a:pPr>
            <a:fld id="{E03F10FC-CEE8-44CB-8CFA-355853CE4ACE}" type="datetime4">
              <a:rPr lang="en-US"/>
              <a:pPr>
                <a:defRPr/>
              </a:pPr>
              <a:t>November 17, 2011</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10" charset="0"/>
        </a:defRPr>
      </a:lvl2pPr>
      <a:lvl3pPr algn="ctr" rtl="0" eaLnBrk="0" fontAlgn="base" hangingPunct="0">
        <a:spcBef>
          <a:spcPct val="0"/>
        </a:spcBef>
        <a:spcAft>
          <a:spcPct val="0"/>
        </a:spcAft>
        <a:defRPr sz="4400">
          <a:solidFill>
            <a:schemeClr val="tx1"/>
          </a:solidFill>
          <a:latin typeface="Calibri" pitchFamily="-110" charset="0"/>
        </a:defRPr>
      </a:lvl3pPr>
      <a:lvl4pPr algn="ctr" rtl="0" eaLnBrk="0" fontAlgn="base" hangingPunct="0">
        <a:spcBef>
          <a:spcPct val="0"/>
        </a:spcBef>
        <a:spcAft>
          <a:spcPct val="0"/>
        </a:spcAft>
        <a:defRPr sz="4400">
          <a:solidFill>
            <a:schemeClr val="tx1"/>
          </a:solidFill>
          <a:latin typeface="Calibri" pitchFamily="-110" charset="0"/>
        </a:defRPr>
      </a:lvl4pPr>
      <a:lvl5pPr algn="ctr" rtl="0" eaLnBrk="0" fontAlgn="base" hangingPunct="0">
        <a:spcBef>
          <a:spcPct val="0"/>
        </a:spcBef>
        <a:spcAft>
          <a:spcPct val="0"/>
        </a:spcAft>
        <a:defRPr sz="4400">
          <a:solidFill>
            <a:schemeClr val="tx1"/>
          </a:solidFill>
          <a:latin typeface="Calibri" pitchFamily="-110" charset="0"/>
        </a:defRPr>
      </a:lvl5pPr>
      <a:lvl6pPr marL="457200" algn="ctr" rtl="0" fontAlgn="base">
        <a:spcBef>
          <a:spcPct val="0"/>
        </a:spcBef>
        <a:spcAft>
          <a:spcPct val="0"/>
        </a:spcAft>
        <a:defRPr sz="4400">
          <a:solidFill>
            <a:schemeClr val="tx1"/>
          </a:solidFill>
          <a:latin typeface="Calibri" pitchFamily="-110" charset="0"/>
        </a:defRPr>
      </a:lvl6pPr>
      <a:lvl7pPr marL="914400" algn="ctr" rtl="0" fontAlgn="base">
        <a:spcBef>
          <a:spcPct val="0"/>
        </a:spcBef>
        <a:spcAft>
          <a:spcPct val="0"/>
        </a:spcAft>
        <a:defRPr sz="4400">
          <a:solidFill>
            <a:schemeClr val="tx1"/>
          </a:solidFill>
          <a:latin typeface="Calibri" pitchFamily="-110" charset="0"/>
        </a:defRPr>
      </a:lvl7pPr>
      <a:lvl8pPr marL="1371600" algn="ctr" rtl="0" fontAlgn="base">
        <a:spcBef>
          <a:spcPct val="0"/>
        </a:spcBef>
        <a:spcAft>
          <a:spcPct val="0"/>
        </a:spcAft>
        <a:defRPr sz="4400">
          <a:solidFill>
            <a:schemeClr val="tx1"/>
          </a:solidFill>
          <a:latin typeface="Calibri" pitchFamily="-110" charset="0"/>
        </a:defRPr>
      </a:lvl8pPr>
      <a:lvl9pPr marL="1828800" algn="ctr" rtl="0" fontAlgn="base">
        <a:spcBef>
          <a:spcPct val="0"/>
        </a:spcBef>
        <a:spcAft>
          <a:spcPct val="0"/>
        </a:spcAft>
        <a:defRPr sz="4400">
          <a:solidFill>
            <a:schemeClr val="tx1"/>
          </a:solidFill>
          <a:latin typeface="Calibri" pitchFamily="-110"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7010400" y="6569075"/>
            <a:ext cx="2133600" cy="365125"/>
          </a:xfrm>
          <a:prstGeom prst="rect">
            <a:avLst/>
          </a:prstGeom>
        </p:spPr>
        <p:txBody>
          <a:bodyPr/>
          <a:lstStyle>
            <a:lvl1pPr algn="r">
              <a:defRPr sz="1400">
                <a:solidFill>
                  <a:prstClr val="white"/>
                </a:solidFill>
                <a:latin typeface="Trebuchet MS" pitchFamily="34" charset="0"/>
                <a:cs typeface="Arial" pitchFamily="34" charset="0"/>
              </a:defRPr>
            </a:lvl1pPr>
          </a:lstStyle>
          <a:p>
            <a:pPr>
              <a:defRPr/>
            </a:pPr>
            <a:r>
              <a:rPr lang="en-US"/>
              <a:t>Page  </a:t>
            </a:r>
            <a:fld id="{9DF99685-EF93-400D-B367-DF3B10F6DF0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8" r:id="rId1"/>
    <p:sldLayoutId id="2147483855" r:id="rId2"/>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10" charset="0"/>
        </a:defRPr>
      </a:lvl2pPr>
      <a:lvl3pPr algn="ctr" rtl="0" eaLnBrk="0" fontAlgn="base" hangingPunct="0">
        <a:spcBef>
          <a:spcPct val="0"/>
        </a:spcBef>
        <a:spcAft>
          <a:spcPct val="0"/>
        </a:spcAft>
        <a:defRPr sz="4400">
          <a:solidFill>
            <a:schemeClr val="tx1"/>
          </a:solidFill>
          <a:latin typeface="Calibri" pitchFamily="-110" charset="0"/>
        </a:defRPr>
      </a:lvl3pPr>
      <a:lvl4pPr algn="ctr" rtl="0" eaLnBrk="0" fontAlgn="base" hangingPunct="0">
        <a:spcBef>
          <a:spcPct val="0"/>
        </a:spcBef>
        <a:spcAft>
          <a:spcPct val="0"/>
        </a:spcAft>
        <a:defRPr sz="4400">
          <a:solidFill>
            <a:schemeClr val="tx1"/>
          </a:solidFill>
          <a:latin typeface="Calibri" pitchFamily="-110" charset="0"/>
        </a:defRPr>
      </a:lvl4pPr>
      <a:lvl5pPr algn="ctr" rtl="0" eaLnBrk="0" fontAlgn="base" hangingPunct="0">
        <a:spcBef>
          <a:spcPct val="0"/>
        </a:spcBef>
        <a:spcAft>
          <a:spcPct val="0"/>
        </a:spcAft>
        <a:defRPr sz="4400">
          <a:solidFill>
            <a:schemeClr val="tx1"/>
          </a:solidFill>
          <a:latin typeface="Calibri" pitchFamily="-110" charset="0"/>
        </a:defRPr>
      </a:lvl5pPr>
      <a:lvl6pPr marL="457200" algn="ctr" rtl="0" fontAlgn="base">
        <a:spcBef>
          <a:spcPct val="0"/>
        </a:spcBef>
        <a:spcAft>
          <a:spcPct val="0"/>
        </a:spcAft>
        <a:defRPr sz="4400">
          <a:solidFill>
            <a:schemeClr val="tx1"/>
          </a:solidFill>
          <a:latin typeface="Calibri" pitchFamily="-110" charset="0"/>
        </a:defRPr>
      </a:lvl6pPr>
      <a:lvl7pPr marL="914400" algn="ctr" rtl="0" fontAlgn="base">
        <a:spcBef>
          <a:spcPct val="0"/>
        </a:spcBef>
        <a:spcAft>
          <a:spcPct val="0"/>
        </a:spcAft>
        <a:defRPr sz="4400">
          <a:solidFill>
            <a:schemeClr val="tx1"/>
          </a:solidFill>
          <a:latin typeface="Calibri" pitchFamily="-110" charset="0"/>
        </a:defRPr>
      </a:lvl7pPr>
      <a:lvl8pPr marL="1371600" algn="ctr" rtl="0" fontAlgn="base">
        <a:spcBef>
          <a:spcPct val="0"/>
        </a:spcBef>
        <a:spcAft>
          <a:spcPct val="0"/>
        </a:spcAft>
        <a:defRPr sz="4400">
          <a:solidFill>
            <a:schemeClr val="tx1"/>
          </a:solidFill>
          <a:latin typeface="Calibri" pitchFamily="-110" charset="0"/>
        </a:defRPr>
      </a:lvl8pPr>
      <a:lvl9pPr marL="1828800" algn="ctr" rtl="0" fontAlgn="base">
        <a:spcBef>
          <a:spcPct val="0"/>
        </a:spcBef>
        <a:spcAft>
          <a:spcPct val="0"/>
        </a:spcAft>
        <a:defRPr sz="4400">
          <a:solidFill>
            <a:schemeClr val="tx1"/>
          </a:solidFill>
          <a:latin typeface="Calibri" pitchFamily="-110"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242" name="MSTSHP_01"/>
          <p:cNvSpPr>
            <a:spLocks noGrp="1" noChangeArrowheads="1"/>
          </p:cNvSpPr>
          <p:nvPr>
            <p:ph type="title"/>
          </p:nvPr>
        </p:nvSpPr>
        <p:spPr bwMode="invGray">
          <a:xfrm>
            <a:off x="400050" y="407988"/>
            <a:ext cx="833755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0243" name="MSTSHP_02"/>
          <p:cNvSpPr>
            <a:spLocks noGrp="1" noChangeArrowheads="1"/>
          </p:cNvSpPr>
          <p:nvPr>
            <p:ph type="body" idx="1"/>
          </p:nvPr>
        </p:nvSpPr>
        <p:spPr bwMode="invGray">
          <a:xfrm>
            <a:off x="400050" y="1154113"/>
            <a:ext cx="8337550" cy="5135562"/>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99717" name="Text Box 5"/>
          <p:cNvSpPr txBox="1">
            <a:spLocks noChangeArrowheads="1"/>
          </p:cNvSpPr>
          <p:nvPr/>
        </p:nvSpPr>
        <p:spPr bwMode="invGray">
          <a:xfrm>
            <a:off x="4386263" y="6619875"/>
            <a:ext cx="373062" cy="193675"/>
          </a:xfrm>
          <a:prstGeom prst="rect">
            <a:avLst/>
          </a:prstGeom>
          <a:noFill/>
          <a:ln w="12700">
            <a:noFill/>
            <a:miter lim="800000"/>
            <a:headEnd/>
            <a:tailEnd/>
          </a:ln>
          <a:effectLst>
            <a:prstShdw prst="shdw17" dist="17961" dir="2700000">
              <a:srgbClr val="DDDDDD">
                <a:gamma/>
                <a:shade val="60000"/>
                <a:invGamma/>
              </a:srgbClr>
            </a:prstShdw>
          </a:effectLst>
        </p:spPr>
        <p:txBody>
          <a:bodyPr wrap="none" lIns="0" tIns="0" rIns="0" bIns="0" anchor="b" anchorCtr="1">
            <a:spAutoFit/>
          </a:bodyPr>
          <a:lstStyle/>
          <a:p>
            <a:pPr algn="ctr" eaLnBrk="0" hangingPunct="0">
              <a:lnSpc>
                <a:spcPct val="106000"/>
              </a:lnSpc>
              <a:buClr>
                <a:srgbClr val="000000"/>
              </a:buClr>
              <a:buSzPct val="65000"/>
              <a:buFont typeface="Wingdings" pitchFamily="2" charset="2"/>
              <a:buNone/>
              <a:defRPr/>
            </a:pPr>
            <a:r>
              <a:rPr lang="en-US" sz="1200" dirty="0">
                <a:solidFill>
                  <a:srgbClr val="000000"/>
                </a:solidFill>
                <a:latin typeface="Arial"/>
                <a:cs typeface="Arial" pitchFamily="34" charset="0"/>
              </a:rPr>
              <a:t>- </a:t>
            </a:r>
            <a:fld id="{24FE6BFD-24E1-4B7D-8E2B-70F6A5616F03}" type="slidenum">
              <a:rPr lang="en-US" sz="1200">
                <a:solidFill>
                  <a:srgbClr val="000000"/>
                </a:solidFill>
                <a:latin typeface="Arial"/>
                <a:cs typeface="Arial" pitchFamily="34" charset="0"/>
              </a:rPr>
              <a:pPr algn="ctr" eaLnBrk="0" hangingPunct="0">
                <a:lnSpc>
                  <a:spcPct val="106000"/>
                </a:lnSpc>
                <a:buClr>
                  <a:srgbClr val="000000"/>
                </a:buClr>
                <a:buSzPct val="65000"/>
                <a:buFont typeface="Wingdings" pitchFamily="2" charset="2"/>
                <a:buNone/>
                <a:defRPr/>
              </a:pPr>
              <a:t>‹#›</a:t>
            </a:fld>
            <a:r>
              <a:rPr lang="en-US" sz="1200" dirty="0">
                <a:solidFill>
                  <a:srgbClr val="000000"/>
                </a:solidFill>
                <a:latin typeface="Arial"/>
                <a:cs typeface="Arial" pitchFamily="34" charset="0"/>
              </a:rPr>
              <a:t> -</a:t>
            </a:r>
          </a:p>
        </p:txBody>
      </p:sp>
      <p:sp>
        <p:nvSpPr>
          <p:cNvPr id="3699759" name="Line 47"/>
          <p:cNvSpPr>
            <a:spLocks noChangeShapeType="1"/>
          </p:cNvSpPr>
          <p:nvPr/>
        </p:nvSpPr>
        <p:spPr bwMode="invGray">
          <a:xfrm>
            <a:off x="401638" y="803275"/>
            <a:ext cx="8335962" cy="0"/>
          </a:xfrm>
          <a:prstGeom prst="line">
            <a:avLst/>
          </a:prstGeom>
          <a:noFill/>
          <a:ln w="28575">
            <a:solidFill>
              <a:schemeClr val="accent1"/>
            </a:solidFill>
            <a:round/>
            <a:headEnd/>
            <a:tailEnd/>
          </a:ln>
          <a:effectLst/>
        </p:spPr>
        <p:txBody>
          <a:bodyPr wrap="none" anchor="ctr"/>
          <a:lstStyle/>
          <a:p>
            <a:pPr>
              <a:lnSpc>
                <a:spcPct val="106000"/>
              </a:lnSpc>
              <a:buFont typeface="Wingdings 2" pitchFamily="18" charset="2"/>
              <a:buNone/>
              <a:defRPr/>
            </a:pPr>
            <a:endParaRPr lang="en-US" sz="2400" dirty="0">
              <a:solidFill>
                <a:srgbClr val="000000"/>
              </a:solidFill>
              <a:latin typeface="Arial"/>
              <a:cs typeface="Arial" pitchFamily="34" charset="0"/>
            </a:endParaRPr>
          </a:p>
        </p:txBody>
      </p:sp>
      <p:pic>
        <p:nvPicPr>
          <p:cNvPr id="10246" name="Picture 2" descr="IDS Infotech Ltd.">
            <a:hlinkClick r:id="rId6"/>
          </p:cNvPr>
          <p:cNvPicPr>
            <a:picLocks noChangeAspect="1" noChangeArrowheads="1"/>
          </p:cNvPicPr>
          <p:nvPr userDrawn="1"/>
        </p:nvPicPr>
        <p:blipFill>
          <a:blip r:embed="rId7"/>
          <a:srcRect l="28387" t="21053"/>
          <a:stretch>
            <a:fillRect/>
          </a:stretch>
        </p:blipFill>
        <p:spPr bwMode="auto">
          <a:xfrm>
            <a:off x="95250" y="6634163"/>
            <a:ext cx="1657350" cy="2238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6" r:id="rId1"/>
    <p:sldLayoutId id="2147483850" r:id="rId2"/>
    <p:sldLayoutId id="2147483849" r:id="rId3"/>
    <p:sldLayoutId id="2147483857" r:id="rId4"/>
  </p:sldLayoutIdLst>
  <p:txStyles>
    <p:title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 charset="0"/>
        </a:defRPr>
      </a:lvl2pPr>
      <a:lvl3pPr algn="l" rtl="0" eaLnBrk="0" fontAlgn="base" hangingPunct="0">
        <a:spcBef>
          <a:spcPct val="0"/>
        </a:spcBef>
        <a:spcAft>
          <a:spcPct val="0"/>
        </a:spcAft>
        <a:defRPr sz="2000" b="1">
          <a:solidFill>
            <a:schemeClr val="tx1"/>
          </a:solidFill>
          <a:latin typeface="Arial" charset="0"/>
        </a:defRPr>
      </a:lvl3pPr>
      <a:lvl4pPr algn="l" rtl="0" eaLnBrk="0" fontAlgn="base" hangingPunct="0">
        <a:spcBef>
          <a:spcPct val="0"/>
        </a:spcBef>
        <a:spcAft>
          <a:spcPct val="0"/>
        </a:spcAft>
        <a:defRPr sz="2000" b="1">
          <a:solidFill>
            <a:schemeClr val="tx1"/>
          </a:solidFill>
          <a:latin typeface="Arial" charset="0"/>
        </a:defRPr>
      </a:lvl4pPr>
      <a:lvl5pPr algn="l" rtl="0" eaLnBrk="0" fontAlgn="base" hangingPunct="0">
        <a:spcBef>
          <a:spcPct val="0"/>
        </a:spcBef>
        <a:spcAft>
          <a:spcPct val="0"/>
        </a:spcAft>
        <a:defRPr sz="2000" b="1">
          <a:solidFill>
            <a:schemeClr val="tx1"/>
          </a:solidFill>
          <a:latin typeface="Arial" charset="0"/>
        </a:defRPr>
      </a:lvl5pPr>
      <a:lvl6pPr marL="457200" algn="l" rtl="0" eaLnBrk="1" fontAlgn="base" hangingPunct="1">
        <a:spcBef>
          <a:spcPct val="0"/>
        </a:spcBef>
        <a:spcAft>
          <a:spcPct val="0"/>
        </a:spcAft>
        <a:defRPr sz="2400" b="1">
          <a:solidFill>
            <a:schemeClr val="tx1"/>
          </a:solidFill>
          <a:latin typeface="Arial" charset="0"/>
        </a:defRPr>
      </a:lvl6pPr>
      <a:lvl7pPr marL="914400" algn="l" rtl="0" eaLnBrk="1" fontAlgn="base" hangingPunct="1">
        <a:spcBef>
          <a:spcPct val="0"/>
        </a:spcBef>
        <a:spcAft>
          <a:spcPct val="0"/>
        </a:spcAft>
        <a:defRPr sz="2400" b="1">
          <a:solidFill>
            <a:schemeClr val="tx1"/>
          </a:solidFill>
          <a:latin typeface="Arial" charset="0"/>
        </a:defRPr>
      </a:lvl7pPr>
      <a:lvl8pPr marL="1371600" algn="l" rtl="0" eaLnBrk="1" fontAlgn="base" hangingPunct="1">
        <a:spcBef>
          <a:spcPct val="0"/>
        </a:spcBef>
        <a:spcAft>
          <a:spcPct val="0"/>
        </a:spcAft>
        <a:defRPr sz="2400" b="1">
          <a:solidFill>
            <a:schemeClr val="tx1"/>
          </a:solidFill>
          <a:latin typeface="Arial" charset="0"/>
        </a:defRPr>
      </a:lvl8pPr>
      <a:lvl9pPr marL="1828800" algn="l" rtl="0" eaLnBrk="1" fontAlgn="base" hangingPunct="1">
        <a:spcBef>
          <a:spcPct val="0"/>
        </a:spcBef>
        <a:spcAft>
          <a:spcPct val="0"/>
        </a:spcAft>
        <a:defRPr sz="2400" b="1">
          <a:solidFill>
            <a:schemeClr val="tx1"/>
          </a:solidFill>
          <a:latin typeface="Arial" charset="0"/>
        </a:defRPr>
      </a:lvl9pPr>
    </p:titleStyle>
    <p:bodyStyle>
      <a:lvl1pPr marL="342900" indent="-342900" algn="l" rtl="0" eaLnBrk="0" fontAlgn="base" hangingPunct="0">
        <a:lnSpc>
          <a:spcPct val="106000"/>
        </a:lnSpc>
        <a:spcBef>
          <a:spcPct val="40000"/>
        </a:spcBef>
        <a:spcAft>
          <a:spcPct val="0"/>
        </a:spcAft>
        <a:buClr>
          <a:schemeClr val="tx1"/>
        </a:buClr>
        <a:buSzPct val="80000"/>
        <a:buFont typeface="Wingdings" pitchFamily="2" charset="2"/>
        <a:buChar char="•"/>
        <a:defRPr sz="3200">
          <a:solidFill>
            <a:schemeClr val="tx1"/>
          </a:solidFill>
          <a:latin typeface="+mn-lt"/>
          <a:ea typeface="+mn-ea"/>
          <a:cs typeface="+mn-cs"/>
        </a:defRPr>
      </a:lvl1pPr>
      <a:lvl2pPr marL="227013" indent="-225425" algn="l" rtl="0" eaLnBrk="0" fontAlgn="base" hangingPunct="0">
        <a:lnSpc>
          <a:spcPct val="106000"/>
        </a:lnSpc>
        <a:spcBef>
          <a:spcPct val="40000"/>
        </a:spcBef>
        <a:spcAft>
          <a:spcPct val="0"/>
        </a:spcAft>
        <a:buClr>
          <a:schemeClr val="tx1"/>
        </a:buClr>
        <a:buFont typeface="Wingdings 2" pitchFamily="18" charset="2"/>
        <a:buChar char="¡"/>
        <a:defRPr sz="2800">
          <a:solidFill>
            <a:schemeClr val="tx1"/>
          </a:solidFill>
          <a:latin typeface="+mn-lt"/>
        </a:defRPr>
      </a:lvl2pPr>
      <a:lvl3pPr marL="457200" indent="-228600" algn="l" rtl="0" eaLnBrk="0" fontAlgn="base" hangingPunct="0">
        <a:lnSpc>
          <a:spcPct val="106000"/>
        </a:lnSpc>
        <a:spcBef>
          <a:spcPct val="20000"/>
        </a:spcBef>
        <a:spcAft>
          <a:spcPct val="0"/>
        </a:spcAft>
        <a:buClr>
          <a:schemeClr val="tx1"/>
        </a:buClr>
        <a:buFont typeface="Arial" charset="0"/>
        <a:buChar char="–"/>
        <a:defRPr sz="1600">
          <a:solidFill>
            <a:schemeClr val="tx1"/>
          </a:solidFill>
          <a:latin typeface="+mn-lt"/>
        </a:defRPr>
      </a:lvl3pPr>
      <a:lvl4pPr marL="681038" indent="-222250" algn="l" rtl="0" eaLnBrk="0" fontAlgn="base" hangingPunct="0">
        <a:lnSpc>
          <a:spcPct val="106000"/>
        </a:lnSpc>
        <a:spcBef>
          <a:spcPct val="20000"/>
        </a:spcBef>
        <a:spcAft>
          <a:spcPct val="0"/>
        </a:spcAft>
        <a:buClr>
          <a:schemeClr val="tx1"/>
        </a:buClr>
        <a:buChar char="•"/>
        <a:defRPr sz="1600">
          <a:solidFill>
            <a:schemeClr val="tx1"/>
          </a:solidFill>
          <a:latin typeface="+mn-lt"/>
        </a:defRPr>
      </a:lvl4pPr>
      <a:lvl5pPr marL="1722438" indent="-236538" algn="l" rtl="0" eaLnBrk="0" fontAlgn="base" hangingPunct="0">
        <a:spcBef>
          <a:spcPct val="20000"/>
        </a:spcBef>
        <a:spcAft>
          <a:spcPct val="0"/>
        </a:spcAft>
        <a:buClr>
          <a:schemeClr val="tx1"/>
        </a:buClr>
        <a:buChar char="–"/>
        <a:defRPr sz="1200">
          <a:solidFill>
            <a:schemeClr val="tx1"/>
          </a:solidFill>
          <a:latin typeface="+mn-lt"/>
        </a:defRPr>
      </a:lvl5pPr>
      <a:lvl6pPr marL="2179638" indent="-236538" algn="l" rtl="0" eaLnBrk="1" fontAlgn="base" hangingPunct="1">
        <a:spcBef>
          <a:spcPct val="20000"/>
        </a:spcBef>
        <a:spcAft>
          <a:spcPct val="0"/>
        </a:spcAft>
        <a:buClr>
          <a:schemeClr val="tx1"/>
        </a:buClr>
        <a:buChar char="–"/>
        <a:defRPr sz="1200">
          <a:solidFill>
            <a:schemeClr val="tx1"/>
          </a:solidFill>
          <a:latin typeface="+mn-lt"/>
        </a:defRPr>
      </a:lvl6pPr>
      <a:lvl7pPr marL="2636838" indent="-236538" algn="l" rtl="0" eaLnBrk="1" fontAlgn="base" hangingPunct="1">
        <a:spcBef>
          <a:spcPct val="20000"/>
        </a:spcBef>
        <a:spcAft>
          <a:spcPct val="0"/>
        </a:spcAft>
        <a:buClr>
          <a:schemeClr val="tx1"/>
        </a:buClr>
        <a:buChar char="–"/>
        <a:defRPr sz="1200">
          <a:solidFill>
            <a:schemeClr val="tx1"/>
          </a:solidFill>
          <a:latin typeface="+mn-lt"/>
        </a:defRPr>
      </a:lvl7pPr>
      <a:lvl8pPr marL="3094038" indent="-236538" algn="l" rtl="0" eaLnBrk="1" fontAlgn="base" hangingPunct="1">
        <a:spcBef>
          <a:spcPct val="20000"/>
        </a:spcBef>
        <a:spcAft>
          <a:spcPct val="0"/>
        </a:spcAft>
        <a:buClr>
          <a:schemeClr val="tx1"/>
        </a:buClr>
        <a:buChar char="–"/>
        <a:defRPr sz="1200">
          <a:solidFill>
            <a:schemeClr val="tx1"/>
          </a:solidFill>
          <a:latin typeface="+mn-lt"/>
        </a:defRPr>
      </a:lvl8pPr>
      <a:lvl9pPr marL="3551238" indent="-236538" algn="l" rtl="0" eaLnBrk="1" fontAlgn="base" hangingPunct="1">
        <a:spcBef>
          <a:spcPct val="20000"/>
        </a:spcBef>
        <a:spcAft>
          <a:spcPct val="0"/>
        </a:spcAft>
        <a:buClr>
          <a:schemeClr val="tx1"/>
        </a:buClr>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5362" name="MSTSHP_01"/>
          <p:cNvSpPr>
            <a:spLocks noGrp="1" noChangeArrowheads="1"/>
          </p:cNvSpPr>
          <p:nvPr>
            <p:ph type="title"/>
          </p:nvPr>
        </p:nvSpPr>
        <p:spPr bwMode="invGray">
          <a:xfrm>
            <a:off x="400050" y="407988"/>
            <a:ext cx="833755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5363" name="MSTSHP_02"/>
          <p:cNvSpPr>
            <a:spLocks noGrp="1" noChangeArrowheads="1"/>
          </p:cNvSpPr>
          <p:nvPr>
            <p:ph type="body" idx="1"/>
          </p:nvPr>
        </p:nvSpPr>
        <p:spPr bwMode="invGray">
          <a:xfrm>
            <a:off x="400050" y="1154113"/>
            <a:ext cx="8337550" cy="5135562"/>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3699717" name="Text Box 5"/>
          <p:cNvSpPr txBox="1">
            <a:spLocks noChangeArrowheads="1"/>
          </p:cNvSpPr>
          <p:nvPr/>
        </p:nvSpPr>
        <p:spPr bwMode="invGray">
          <a:xfrm>
            <a:off x="4386263" y="6619875"/>
            <a:ext cx="373062" cy="193675"/>
          </a:xfrm>
          <a:prstGeom prst="rect">
            <a:avLst/>
          </a:prstGeom>
          <a:noFill/>
          <a:ln w="12700">
            <a:noFill/>
            <a:miter lim="800000"/>
            <a:headEnd/>
            <a:tailEnd/>
          </a:ln>
          <a:effectLst>
            <a:prstShdw prst="shdw17" dist="17961" dir="2700000">
              <a:srgbClr val="DDDDDD">
                <a:gamma/>
                <a:shade val="60000"/>
                <a:invGamma/>
              </a:srgbClr>
            </a:prstShdw>
          </a:effectLst>
        </p:spPr>
        <p:txBody>
          <a:bodyPr wrap="none" lIns="0" tIns="0" rIns="0" bIns="0" anchor="b" anchorCtr="1">
            <a:spAutoFit/>
          </a:bodyPr>
          <a:lstStyle/>
          <a:p>
            <a:pPr algn="ctr" eaLnBrk="0" hangingPunct="0">
              <a:lnSpc>
                <a:spcPct val="106000"/>
              </a:lnSpc>
              <a:buClr>
                <a:srgbClr val="000000"/>
              </a:buClr>
              <a:buSzPct val="65000"/>
              <a:buFont typeface="Wingdings" pitchFamily="2" charset="2"/>
              <a:buNone/>
              <a:defRPr/>
            </a:pPr>
            <a:r>
              <a:rPr lang="en-US" sz="1200" dirty="0">
                <a:solidFill>
                  <a:srgbClr val="000000"/>
                </a:solidFill>
                <a:latin typeface="Arial"/>
                <a:cs typeface="Arial" pitchFamily="34" charset="0"/>
              </a:rPr>
              <a:t>- </a:t>
            </a:r>
            <a:fld id="{35FE8A21-31A6-4F12-85E8-CC006CA0A9A2}" type="slidenum">
              <a:rPr lang="en-US" sz="1200">
                <a:solidFill>
                  <a:srgbClr val="000000"/>
                </a:solidFill>
                <a:latin typeface="Arial"/>
                <a:cs typeface="Arial" pitchFamily="34" charset="0"/>
              </a:rPr>
              <a:pPr algn="ctr" eaLnBrk="0" hangingPunct="0">
                <a:lnSpc>
                  <a:spcPct val="106000"/>
                </a:lnSpc>
                <a:buClr>
                  <a:srgbClr val="000000"/>
                </a:buClr>
                <a:buSzPct val="65000"/>
                <a:buFont typeface="Wingdings" pitchFamily="2" charset="2"/>
                <a:buNone/>
                <a:defRPr/>
              </a:pPr>
              <a:t>‹#›</a:t>
            </a:fld>
            <a:r>
              <a:rPr lang="en-US" sz="1200" dirty="0">
                <a:solidFill>
                  <a:srgbClr val="000000"/>
                </a:solidFill>
                <a:latin typeface="Arial"/>
                <a:cs typeface="Arial" pitchFamily="34" charset="0"/>
              </a:rPr>
              <a:t> -</a:t>
            </a:r>
          </a:p>
        </p:txBody>
      </p:sp>
      <p:sp>
        <p:nvSpPr>
          <p:cNvPr id="3699759" name="Line 47"/>
          <p:cNvSpPr>
            <a:spLocks noChangeShapeType="1"/>
          </p:cNvSpPr>
          <p:nvPr/>
        </p:nvSpPr>
        <p:spPr bwMode="invGray">
          <a:xfrm>
            <a:off x="401638" y="803275"/>
            <a:ext cx="8335962" cy="0"/>
          </a:xfrm>
          <a:prstGeom prst="line">
            <a:avLst/>
          </a:prstGeom>
          <a:noFill/>
          <a:ln w="28575">
            <a:solidFill>
              <a:schemeClr val="accent1"/>
            </a:solidFill>
            <a:round/>
            <a:headEnd/>
            <a:tailEnd/>
          </a:ln>
          <a:effectLst/>
        </p:spPr>
        <p:txBody>
          <a:bodyPr wrap="none" anchor="ctr"/>
          <a:lstStyle/>
          <a:p>
            <a:pPr>
              <a:lnSpc>
                <a:spcPct val="106000"/>
              </a:lnSpc>
              <a:buFont typeface="Wingdings 2" pitchFamily="18" charset="2"/>
              <a:buNone/>
              <a:defRPr/>
            </a:pPr>
            <a:endParaRPr lang="en-US" sz="2400" dirty="0">
              <a:solidFill>
                <a:srgbClr val="000000"/>
              </a:solidFill>
              <a:latin typeface="Arial"/>
              <a:cs typeface="Arial" pitchFamily="34" charset="0"/>
            </a:endParaRPr>
          </a:p>
        </p:txBody>
      </p:sp>
      <p:pic>
        <p:nvPicPr>
          <p:cNvPr id="15366" name="Picture 2" descr="IDS Infotech Ltd.">
            <a:hlinkClick r:id="rId6"/>
          </p:cNvPr>
          <p:cNvPicPr>
            <a:picLocks noChangeAspect="1" noChangeArrowheads="1"/>
          </p:cNvPicPr>
          <p:nvPr userDrawn="1"/>
        </p:nvPicPr>
        <p:blipFill>
          <a:blip r:embed="rId7"/>
          <a:srcRect l="28387" t="21053"/>
          <a:stretch>
            <a:fillRect/>
          </a:stretch>
        </p:blipFill>
        <p:spPr bwMode="auto">
          <a:xfrm>
            <a:off x="95250" y="6634163"/>
            <a:ext cx="1657350" cy="2238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8" r:id="rId1"/>
    <p:sldLayoutId id="2147483852" r:id="rId2"/>
    <p:sldLayoutId id="2147483851" r:id="rId3"/>
    <p:sldLayoutId id="2147483859" r:id="rId4"/>
  </p:sldLayoutIdLst>
  <p:txStyles>
    <p:title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 charset="0"/>
        </a:defRPr>
      </a:lvl2pPr>
      <a:lvl3pPr algn="l" rtl="0" eaLnBrk="0" fontAlgn="base" hangingPunct="0">
        <a:spcBef>
          <a:spcPct val="0"/>
        </a:spcBef>
        <a:spcAft>
          <a:spcPct val="0"/>
        </a:spcAft>
        <a:defRPr sz="2000" b="1">
          <a:solidFill>
            <a:schemeClr val="tx1"/>
          </a:solidFill>
          <a:latin typeface="Arial" charset="0"/>
        </a:defRPr>
      </a:lvl3pPr>
      <a:lvl4pPr algn="l" rtl="0" eaLnBrk="0" fontAlgn="base" hangingPunct="0">
        <a:spcBef>
          <a:spcPct val="0"/>
        </a:spcBef>
        <a:spcAft>
          <a:spcPct val="0"/>
        </a:spcAft>
        <a:defRPr sz="2000" b="1">
          <a:solidFill>
            <a:schemeClr val="tx1"/>
          </a:solidFill>
          <a:latin typeface="Arial" charset="0"/>
        </a:defRPr>
      </a:lvl4pPr>
      <a:lvl5pPr algn="l" rtl="0" eaLnBrk="0" fontAlgn="base" hangingPunct="0">
        <a:spcBef>
          <a:spcPct val="0"/>
        </a:spcBef>
        <a:spcAft>
          <a:spcPct val="0"/>
        </a:spcAft>
        <a:defRPr sz="2000" b="1">
          <a:solidFill>
            <a:schemeClr val="tx1"/>
          </a:solidFill>
          <a:latin typeface="Arial" charset="0"/>
        </a:defRPr>
      </a:lvl5pPr>
      <a:lvl6pPr marL="457200" algn="l" rtl="0" eaLnBrk="1" fontAlgn="base" hangingPunct="1">
        <a:spcBef>
          <a:spcPct val="0"/>
        </a:spcBef>
        <a:spcAft>
          <a:spcPct val="0"/>
        </a:spcAft>
        <a:defRPr sz="2400" b="1">
          <a:solidFill>
            <a:schemeClr val="tx1"/>
          </a:solidFill>
          <a:latin typeface="Arial" charset="0"/>
        </a:defRPr>
      </a:lvl6pPr>
      <a:lvl7pPr marL="914400" algn="l" rtl="0" eaLnBrk="1" fontAlgn="base" hangingPunct="1">
        <a:spcBef>
          <a:spcPct val="0"/>
        </a:spcBef>
        <a:spcAft>
          <a:spcPct val="0"/>
        </a:spcAft>
        <a:defRPr sz="2400" b="1">
          <a:solidFill>
            <a:schemeClr val="tx1"/>
          </a:solidFill>
          <a:latin typeface="Arial" charset="0"/>
        </a:defRPr>
      </a:lvl7pPr>
      <a:lvl8pPr marL="1371600" algn="l" rtl="0" eaLnBrk="1" fontAlgn="base" hangingPunct="1">
        <a:spcBef>
          <a:spcPct val="0"/>
        </a:spcBef>
        <a:spcAft>
          <a:spcPct val="0"/>
        </a:spcAft>
        <a:defRPr sz="2400" b="1">
          <a:solidFill>
            <a:schemeClr val="tx1"/>
          </a:solidFill>
          <a:latin typeface="Arial" charset="0"/>
        </a:defRPr>
      </a:lvl8pPr>
      <a:lvl9pPr marL="1828800" algn="l" rtl="0" eaLnBrk="1" fontAlgn="base" hangingPunct="1">
        <a:spcBef>
          <a:spcPct val="0"/>
        </a:spcBef>
        <a:spcAft>
          <a:spcPct val="0"/>
        </a:spcAft>
        <a:defRPr sz="2400" b="1">
          <a:solidFill>
            <a:schemeClr val="tx1"/>
          </a:solidFill>
          <a:latin typeface="Arial" charset="0"/>
        </a:defRPr>
      </a:lvl9pPr>
    </p:titleStyle>
    <p:bodyStyle>
      <a:lvl1pPr marL="342900" indent="-342900" algn="l" rtl="0" eaLnBrk="0" fontAlgn="base" hangingPunct="0">
        <a:lnSpc>
          <a:spcPct val="106000"/>
        </a:lnSpc>
        <a:spcBef>
          <a:spcPct val="40000"/>
        </a:spcBef>
        <a:spcAft>
          <a:spcPct val="0"/>
        </a:spcAft>
        <a:buClr>
          <a:schemeClr val="tx1"/>
        </a:buClr>
        <a:buSzPct val="80000"/>
        <a:buFont typeface="Wingdings" pitchFamily="2" charset="2"/>
        <a:buChar char="•"/>
        <a:defRPr sz="3200">
          <a:solidFill>
            <a:schemeClr val="tx1"/>
          </a:solidFill>
          <a:latin typeface="+mn-lt"/>
          <a:ea typeface="+mn-ea"/>
          <a:cs typeface="+mn-cs"/>
        </a:defRPr>
      </a:lvl1pPr>
      <a:lvl2pPr marL="227013" indent="-225425" algn="l" rtl="0" eaLnBrk="0" fontAlgn="base" hangingPunct="0">
        <a:lnSpc>
          <a:spcPct val="106000"/>
        </a:lnSpc>
        <a:spcBef>
          <a:spcPct val="40000"/>
        </a:spcBef>
        <a:spcAft>
          <a:spcPct val="0"/>
        </a:spcAft>
        <a:buClr>
          <a:schemeClr val="tx1"/>
        </a:buClr>
        <a:buFont typeface="Wingdings 2" pitchFamily="18" charset="2"/>
        <a:buChar char="¡"/>
        <a:defRPr sz="2800">
          <a:solidFill>
            <a:schemeClr val="tx1"/>
          </a:solidFill>
          <a:latin typeface="+mn-lt"/>
        </a:defRPr>
      </a:lvl2pPr>
      <a:lvl3pPr marL="457200" indent="-228600" algn="l" rtl="0" eaLnBrk="0" fontAlgn="base" hangingPunct="0">
        <a:lnSpc>
          <a:spcPct val="106000"/>
        </a:lnSpc>
        <a:spcBef>
          <a:spcPct val="20000"/>
        </a:spcBef>
        <a:spcAft>
          <a:spcPct val="0"/>
        </a:spcAft>
        <a:buClr>
          <a:schemeClr val="tx1"/>
        </a:buClr>
        <a:buFont typeface="Arial" charset="0"/>
        <a:buChar char="–"/>
        <a:defRPr sz="1600">
          <a:solidFill>
            <a:schemeClr val="tx1"/>
          </a:solidFill>
          <a:latin typeface="+mn-lt"/>
        </a:defRPr>
      </a:lvl3pPr>
      <a:lvl4pPr marL="681038" indent="-222250" algn="l" rtl="0" eaLnBrk="0" fontAlgn="base" hangingPunct="0">
        <a:lnSpc>
          <a:spcPct val="106000"/>
        </a:lnSpc>
        <a:spcBef>
          <a:spcPct val="20000"/>
        </a:spcBef>
        <a:spcAft>
          <a:spcPct val="0"/>
        </a:spcAft>
        <a:buClr>
          <a:schemeClr val="tx1"/>
        </a:buClr>
        <a:buChar char="•"/>
        <a:defRPr sz="1600">
          <a:solidFill>
            <a:schemeClr val="tx1"/>
          </a:solidFill>
          <a:latin typeface="+mn-lt"/>
        </a:defRPr>
      </a:lvl4pPr>
      <a:lvl5pPr marL="1722438" indent="-236538" algn="l" rtl="0" eaLnBrk="0" fontAlgn="base" hangingPunct="0">
        <a:spcBef>
          <a:spcPct val="20000"/>
        </a:spcBef>
        <a:spcAft>
          <a:spcPct val="0"/>
        </a:spcAft>
        <a:buClr>
          <a:schemeClr val="tx1"/>
        </a:buClr>
        <a:buChar char="–"/>
        <a:defRPr sz="1200">
          <a:solidFill>
            <a:schemeClr val="tx1"/>
          </a:solidFill>
          <a:latin typeface="+mn-lt"/>
        </a:defRPr>
      </a:lvl5pPr>
      <a:lvl6pPr marL="2179638" indent="-236538" algn="l" rtl="0" eaLnBrk="1" fontAlgn="base" hangingPunct="1">
        <a:spcBef>
          <a:spcPct val="20000"/>
        </a:spcBef>
        <a:spcAft>
          <a:spcPct val="0"/>
        </a:spcAft>
        <a:buClr>
          <a:schemeClr val="tx1"/>
        </a:buClr>
        <a:buChar char="–"/>
        <a:defRPr sz="1200">
          <a:solidFill>
            <a:schemeClr val="tx1"/>
          </a:solidFill>
          <a:latin typeface="+mn-lt"/>
        </a:defRPr>
      </a:lvl6pPr>
      <a:lvl7pPr marL="2636838" indent="-236538" algn="l" rtl="0" eaLnBrk="1" fontAlgn="base" hangingPunct="1">
        <a:spcBef>
          <a:spcPct val="20000"/>
        </a:spcBef>
        <a:spcAft>
          <a:spcPct val="0"/>
        </a:spcAft>
        <a:buClr>
          <a:schemeClr val="tx1"/>
        </a:buClr>
        <a:buChar char="–"/>
        <a:defRPr sz="1200">
          <a:solidFill>
            <a:schemeClr val="tx1"/>
          </a:solidFill>
          <a:latin typeface="+mn-lt"/>
        </a:defRPr>
      </a:lvl7pPr>
      <a:lvl8pPr marL="3094038" indent="-236538" algn="l" rtl="0" eaLnBrk="1" fontAlgn="base" hangingPunct="1">
        <a:spcBef>
          <a:spcPct val="20000"/>
        </a:spcBef>
        <a:spcAft>
          <a:spcPct val="0"/>
        </a:spcAft>
        <a:buClr>
          <a:schemeClr val="tx1"/>
        </a:buClr>
        <a:buChar char="–"/>
        <a:defRPr sz="1200">
          <a:solidFill>
            <a:schemeClr val="tx1"/>
          </a:solidFill>
          <a:latin typeface="+mn-lt"/>
        </a:defRPr>
      </a:lvl8pPr>
      <a:lvl9pPr marL="3551238" indent="-236538" algn="l" rtl="0" eaLnBrk="1" fontAlgn="base" hangingPunct="1">
        <a:spcBef>
          <a:spcPct val="20000"/>
        </a:spcBef>
        <a:spcAft>
          <a:spcPct val="0"/>
        </a:spcAft>
        <a:buClr>
          <a:schemeClr val="tx1"/>
        </a:buClr>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oleObject" Target="../embeddings/oleObject1.bin"/><Relationship Id="rId7" Type="http://schemas.openxmlformats.org/officeDocument/2006/relationships/diagramColors" Target="../diagrams/colors4.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HP_159"/>
          <p:cNvSpPr>
            <a:spLocks noGrp="1" noChangeArrowheads="1"/>
          </p:cNvSpPr>
          <p:nvPr>
            <p:ph type="title"/>
          </p:nvPr>
        </p:nvSpPr>
        <p:spPr bwMode="auto">
          <a:xfrm>
            <a:off x="685800" y="152400"/>
            <a:ext cx="7696200" cy="12192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z="2400" b="1" smtClean="0">
                <a:latin typeface="Arial" charset="0"/>
                <a:cs typeface="Arial" charset="0"/>
              </a:rPr>
              <a:t>Healthcare Services Group</a:t>
            </a:r>
            <a:br>
              <a:rPr lang="en-US" sz="2400" b="1" smtClean="0">
                <a:latin typeface="Arial" charset="0"/>
                <a:cs typeface="Arial" charset="0"/>
              </a:rPr>
            </a:br>
            <a:r>
              <a:rPr lang="en-US" sz="2400" b="1" smtClean="0">
                <a:latin typeface="Arial" charset="0"/>
                <a:cs typeface="Arial" charset="0"/>
              </a:rPr>
              <a:t>including Clinical Trial Services</a:t>
            </a:r>
            <a:br>
              <a:rPr lang="en-US" sz="2400" b="1" smtClean="0">
                <a:latin typeface="Arial" charset="0"/>
                <a:cs typeface="Arial" charset="0"/>
              </a:rPr>
            </a:br>
            <a:r>
              <a:rPr lang="en-US" sz="2400" b="1" smtClean="0">
                <a:latin typeface="Arial" charset="0"/>
                <a:cs typeface="Arial" charset="0"/>
              </a:rPr>
              <a:t>Exclusively through GCP-MB, LLC </a:t>
            </a:r>
            <a:r>
              <a:rPr lang="en-US" sz="2000" smtClean="0"/>
              <a:t/>
            </a:r>
            <a:br>
              <a:rPr lang="en-US" sz="2000" smtClean="0"/>
            </a:br>
            <a:r>
              <a:rPr lang="en-US" smtClean="0"/>
              <a:t/>
            </a:r>
            <a:br>
              <a:rPr lang="en-US" smtClean="0"/>
            </a:br>
            <a:endParaRPr lang="en-US" sz="1800" b="1" smtClean="0">
              <a:latin typeface="Arial" charset="0"/>
              <a:cs typeface="Arial"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5"/>
          <p:cNvSpPr>
            <a:spLocks noGrp="1"/>
          </p:cNvSpPr>
          <p:nvPr>
            <p:ph type="title"/>
          </p:nvPr>
        </p:nvSpPr>
        <p:spPr bwMode="invGray">
          <a:ln>
            <a:miter lim="800000"/>
            <a:headEnd/>
            <a:tailEnd/>
          </a:ln>
        </p:spPr>
        <p:txBody>
          <a:bodyPr/>
          <a:lstStyle/>
          <a:p>
            <a:pPr eaLnBrk="1" fontAlgn="auto" hangingPunct="1">
              <a:spcBef>
                <a:spcPts val="0"/>
              </a:spcBef>
              <a:spcAft>
                <a:spcPts val="0"/>
              </a:spcAft>
              <a:defRPr/>
            </a:pPr>
            <a:r>
              <a:rPr lang="en-US" kern="0" dirty="0" smtClean="0">
                <a:solidFill>
                  <a:sysClr val="windowText" lastClr="000000"/>
                </a:solidFill>
              </a:rPr>
              <a:t>Our Process Flow Chart for Clinical Research Management</a:t>
            </a:r>
          </a:p>
        </p:txBody>
      </p:sp>
      <p:sp>
        <p:nvSpPr>
          <p:cNvPr id="102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6" name="Object 2"/>
          <p:cNvGraphicFramePr>
            <a:graphicFrameLocks noChangeAspect="1"/>
          </p:cNvGraphicFramePr>
          <p:nvPr/>
        </p:nvGraphicFramePr>
        <p:xfrm>
          <a:off x="381000" y="1219200"/>
          <a:ext cx="8362950" cy="4953000"/>
        </p:xfrm>
        <a:graphic>
          <a:graphicData uri="http://schemas.openxmlformats.org/presentationml/2006/ole">
            <p:oleObj spid="_x0000_s1026" name="Visio" r:id="rId3" imgW="10105334" imgH="7819147" progId="">
              <p:embed/>
            </p:oleObj>
          </a:graphicData>
        </a:graphic>
      </p:graphicFrame>
      <p:sp>
        <p:nvSpPr>
          <p:cNvPr id="1029"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EA417E3A-215E-4DBD-87B8-5597CD9A23BF}" type="slidenum">
              <a:rPr lang="en-US" smtClean="0">
                <a:cs typeface="Arial" charset="0"/>
              </a:rPr>
              <a:pPr/>
              <a:t>10</a:t>
            </a:fld>
            <a:endParaRPr lang="en-US" smtClean="0">
              <a:cs typeface="Arial" charset="0"/>
            </a:endParaRPr>
          </a:p>
        </p:txBody>
      </p:sp>
      <p:graphicFrame>
        <p:nvGraphicFramePr>
          <p:cNvPr id="7" name="Diagram 6"/>
          <p:cNvGraphicFramePr/>
          <p:nvPr/>
        </p:nvGraphicFramePr>
        <p:xfrm>
          <a:off x="7391400" y="76200"/>
          <a:ext cx="1828800" cy="685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experience in Direct-To-Customer Services</a:t>
            </a:r>
          </a:p>
        </p:txBody>
      </p:sp>
      <p:sp>
        <p:nvSpPr>
          <p:cNvPr id="7" name="Freeform 6"/>
          <p:cNvSpPr/>
          <p:nvPr/>
        </p:nvSpPr>
        <p:spPr>
          <a:xfrm>
            <a:off x="304800" y="2057400"/>
            <a:ext cx="1295400" cy="859536"/>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Drug Information Services</a:t>
            </a:r>
          </a:p>
        </p:txBody>
      </p:sp>
      <p:cxnSp>
        <p:nvCxnSpPr>
          <p:cNvPr id="35845" name="Elbow Connector 10"/>
          <p:cNvCxnSpPr>
            <a:cxnSpLocks noChangeShapeType="1"/>
          </p:cNvCxnSpPr>
          <p:nvPr/>
        </p:nvCxnSpPr>
        <p:spPr bwMode="auto">
          <a:xfrm flipV="1">
            <a:off x="1600200" y="1779588"/>
            <a:ext cx="914400" cy="685800"/>
          </a:xfrm>
          <a:prstGeom prst="bentConnector3">
            <a:avLst>
              <a:gd name="adj1" fmla="val 50000"/>
            </a:avLst>
          </a:prstGeom>
          <a:noFill/>
          <a:ln w="9525" algn="ctr">
            <a:solidFill>
              <a:srgbClr val="4066B2"/>
            </a:solidFill>
            <a:round/>
            <a:headEnd/>
            <a:tailEnd/>
          </a:ln>
        </p:spPr>
      </p:cxnSp>
      <p:sp>
        <p:nvSpPr>
          <p:cNvPr id="14" name="Freeform 13"/>
          <p:cNvSpPr/>
          <p:nvPr/>
        </p:nvSpPr>
        <p:spPr>
          <a:xfrm>
            <a:off x="2501349" y="1348026"/>
            <a:ext cx="1295400" cy="859536"/>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For Patients</a:t>
            </a:r>
          </a:p>
        </p:txBody>
      </p:sp>
      <p:cxnSp>
        <p:nvCxnSpPr>
          <p:cNvPr id="35849" name="Elbow Connector 18"/>
          <p:cNvCxnSpPr>
            <a:cxnSpLocks noChangeShapeType="1"/>
          </p:cNvCxnSpPr>
          <p:nvPr/>
        </p:nvCxnSpPr>
        <p:spPr bwMode="auto">
          <a:xfrm rot="10800000">
            <a:off x="2057400" y="2465388"/>
            <a:ext cx="520700" cy="506412"/>
          </a:xfrm>
          <a:prstGeom prst="bentConnector3">
            <a:avLst>
              <a:gd name="adj1" fmla="val 100954"/>
            </a:avLst>
          </a:prstGeom>
          <a:noFill/>
          <a:ln w="9525" algn="ctr">
            <a:solidFill>
              <a:srgbClr val="4066B2"/>
            </a:solidFill>
            <a:round/>
            <a:headEnd/>
            <a:tailEnd/>
          </a:ln>
        </p:spPr>
      </p:cxnSp>
      <p:sp>
        <p:nvSpPr>
          <p:cNvPr id="15" name="Freeform 14"/>
          <p:cNvSpPr/>
          <p:nvPr/>
        </p:nvSpPr>
        <p:spPr>
          <a:xfrm>
            <a:off x="2501349" y="2262422"/>
            <a:ext cx="1295400" cy="859536"/>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For Physicians</a:t>
            </a:r>
          </a:p>
        </p:txBody>
      </p:sp>
      <p:sp>
        <p:nvSpPr>
          <p:cNvPr id="23" name="TextBox 6"/>
          <p:cNvSpPr txBox="1">
            <a:spLocks noChangeArrowheads="1"/>
          </p:cNvSpPr>
          <p:nvPr/>
        </p:nvSpPr>
        <p:spPr bwMode="auto">
          <a:xfrm>
            <a:off x="3886200" y="1347788"/>
            <a:ext cx="4876800" cy="862012"/>
          </a:xfrm>
          <a:prstGeom prst="rect">
            <a:avLst/>
          </a:prstGeom>
          <a:noFill/>
          <a:ln w="9525">
            <a:solidFill>
              <a:srgbClr val="0081B9"/>
            </a:solidFill>
            <a:miter lim="800000"/>
            <a:headEnd/>
            <a:tailEnd/>
          </a:ln>
        </p:spPr>
        <p:txBody>
          <a:bodyPr anchor="ctr">
            <a:spAutoFit/>
          </a:bodyPr>
          <a:lstStyle/>
          <a:p>
            <a:pPr marL="119063" indent="-119063" fontAlgn="auto">
              <a:spcBef>
                <a:spcPts val="0"/>
              </a:spcBef>
              <a:spcAft>
                <a:spcPts val="0"/>
              </a:spcAft>
              <a:buFont typeface="Arial" pitchFamily="34" charset="0"/>
              <a:buChar char="•"/>
              <a:defRPr/>
            </a:pPr>
            <a:r>
              <a:rPr lang="en-US" sz="1000" kern="0" dirty="0">
                <a:solidFill>
                  <a:sysClr val="windowText" lastClr="000000"/>
                </a:solidFill>
                <a:cs typeface="Arial" pitchFamily="34" charset="0"/>
              </a:rPr>
              <a:t>Assist patients in better understanding the drug by answering their questions on drug usage, side effects and any other issues</a:t>
            </a:r>
          </a:p>
          <a:p>
            <a:pPr marL="119063" indent="-119063" fontAlgn="auto">
              <a:spcBef>
                <a:spcPts val="0"/>
              </a:spcBef>
              <a:spcAft>
                <a:spcPts val="0"/>
              </a:spcAft>
              <a:buFont typeface="Arial" pitchFamily="34" charset="0"/>
              <a:buChar char="•"/>
              <a:defRPr/>
            </a:pPr>
            <a:r>
              <a:rPr lang="en-US" sz="1000" kern="0" dirty="0">
                <a:solidFill>
                  <a:sysClr val="windowText" lastClr="000000"/>
                </a:solidFill>
                <a:cs typeface="Arial" pitchFamily="34" charset="0"/>
              </a:rPr>
              <a:t>Create database of prescribers, users, target patients</a:t>
            </a:r>
          </a:p>
          <a:p>
            <a:pPr marL="119063" indent="-119063" fontAlgn="auto">
              <a:spcBef>
                <a:spcPts val="0"/>
              </a:spcBef>
              <a:spcAft>
                <a:spcPts val="0"/>
              </a:spcAft>
              <a:buFont typeface="Arial" pitchFamily="34" charset="0"/>
              <a:buChar char="•"/>
              <a:defRPr/>
            </a:pPr>
            <a:r>
              <a:rPr lang="en-US" sz="1000" kern="0" dirty="0">
                <a:solidFill>
                  <a:sysClr val="windowText" lastClr="000000"/>
                </a:solidFill>
                <a:cs typeface="Arial" pitchFamily="34" charset="0"/>
              </a:rPr>
              <a:t>Serve as help desk for consumers, information collection desk for marketing division</a:t>
            </a:r>
          </a:p>
        </p:txBody>
      </p:sp>
      <p:sp>
        <p:nvSpPr>
          <p:cNvPr id="26" name="TextBox 6"/>
          <p:cNvSpPr txBox="1">
            <a:spLocks noChangeArrowheads="1"/>
          </p:cNvSpPr>
          <p:nvPr/>
        </p:nvSpPr>
        <p:spPr bwMode="auto">
          <a:xfrm>
            <a:off x="3886200" y="2262188"/>
            <a:ext cx="4876800" cy="862012"/>
          </a:xfrm>
          <a:prstGeom prst="rect">
            <a:avLst/>
          </a:prstGeom>
          <a:noFill/>
          <a:ln w="9525">
            <a:solidFill>
              <a:srgbClr val="0081B9"/>
            </a:solidFill>
            <a:miter lim="800000"/>
            <a:headEnd/>
            <a:tailEnd/>
          </a:ln>
        </p:spPr>
        <p:txBody>
          <a:bodyPr anchor="ctr">
            <a:spAutoFit/>
          </a:bodyPr>
          <a:lstStyle/>
          <a:p>
            <a:pPr marL="119063" indent="-119063">
              <a:buFont typeface="Arial" pitchFamily="34" charset="0"/>
              <a:buChar char="•"/>
              <a:defRPr/>
            </a:pPr>
            <a:r>
              <a:rPr lang="en-US" sz="1000" kern="0" dirty="0">
                <a:solidFill>
                  <a:sysClr val="windowText" lastClr="000000"/>
                </a:solidFill>
                <a:cs typeface="Arial" pitchFamily="34" charset="0"/>
              </a:rPr>
              <a:t>Serve as the first level resolution center, answering questions around: </a:t>
            </a:r>
            <a:r>
              <a:rPr lang="en-US" sz="1000" dirty="0">
                <a:latin typeface="Arial" pitchFamily="34" charset="0"/>
                <a:cs typeface="Arial" pitchFamily="34" charset="0"/>
              </a:rPr>
              <a:t>appropriate therapy for specific patients; adverse reactions to drugs; efficacy of drugs; drug interactions; intravenous additive incompatibilities; biopharmaceutic and pharmacokinetic parameters of drugs; dosing in renal failure; appropriate therapy for a disease state; identification of foreign drugs; and information on new drugs</a:t>
            </a:r>
            <a:endParaRPr lang="en-US" sz="1000" kern="0" dirty="0">
              <a:solidFill>
                <a:sysClr val="windowText" lastClr="000000"/>
              </a:solidFill>
              <a:cs typeface="Arial" pitchFamily="34" charset="0"/>
            </a:endParaRPr>
          </a:p>
        </p:txBody>
      </p:sp>
      <p:sp>
        <p:nvSpPr>
          <p:cNvPr id="28" name="Freeform 27"/>
          <p:cNvSpPr/>
          <p:nvPr/>
        </p:nvSpPr>
        <p:spPr>
          <a:xfrm>
            <a:off x="304800" y="3276600"/>
            <a:ext cx="1295400" cy="704088"/>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Product Complaint Services</a:t>
            </a:r>
          </a:p>
        </p:txBody>
      </p:sp>
      <p:sp>
        <p:nvSpPr>
          <p:cNvPr id="29" name="TextBox 6"/>
          <p:cNvSpPr txBox="1">
            <a:spLocks noChangeArrowheads="1"/>
          </p:cNvSpPr>
          <p:nvPr/>
        </p:nvSpPr>
        <p:spPr bwMode="auto">
          <a:xfrm>
            <a:off x="1752600" y="3276600"/>
            <a:ext cx="7010400" cy="708025"/>
          </a:xfrm>
          <a:prstGeom prst="rect">
            <a:avLst/>
          </a:prstGeom>
          <a:noFill/>
          <a:ln w="9525">
            <a:solidFill>
              <a:srgbClr val="0081B9"/>
            </a:solidFill>
            <a:miter lim="800000"/>
            <a:headEnd/>
            <a:tailEnd/>
          </a:ln>
        </p:spPr>
        <p:txBody>
          <a:bodyPr anchor="ctr">
            <a:spAutoFit/>
          </a:bodyPr>
          <a:lstStyle/>
          <a:p>
            <a:pPr marL="119063" indent="-119063">
              <a:buFont typeface="Arial" pitchFamily="34" charset="0"/>
              <a:buChar char="•"/>
              <a:defRPr/>
            </a:pPr>
            <a:r>
              <a:rPr lang="en-US" sz="1000" kern="0" dirty="0">
                <a:solidFill>
                  <a:sysClr val="windowText" lastClr="000000"/>
                </a:solidFill>
                <a:cs typeface="Arial" pitchFamily="34" charset="0"/>
              </a:rPr>
              <a:t>Log in the received complaint</a:t>
            </a:r>
          </a:p>
          <a:p>
            <a:pPr marL="119063" indent="-119063">
              <a:buFont typeface="Arial" pitchFamily="34" charset="0"/>
              <a:buChar char="•"/>
              <a:defRPr/>
            </a:pPr>
            <a:r>
              <a:rPr lang="en-US" sz="1000" kern="0" dirty="0">
                <a:solidFill>
                  <a:sysClr val="windowText" lastClr="000000"/>
                </a:solidFill>
                <a:cs typeface="Arial" pitchFamily="34" charset="0"/>
              </a:rPr>
              <a:t>Filter the complaint into critical or non-critical categories</a:t>
            </a:r>
          </a:p>
          <a:p>
            <a:pPr marL="119063" indent="-119063">
              <a:buFont typeface="Arial" pitchFamily="34" charset="0"/>
              <a:buChar char="•"/>
              <a:defRPr/>
            </a:pPr>
            <a:r>
              <a:rPr lang="en-US" sz="1000" kern="0" dirty="0">
                <a:solidFill>
                  <a:sysClr val="windowText" lastClr="000000"/>
                </a:solidFill>
                <a:cs typeface="Arial" pitchFamily="34" charset="0"/>
              </a:rPr>
              <a:t>Address non-critical complaints and escalate critical complaints as per protocols set</a:t>
            </a:r>
          </a:p>
          <a:p>
            <a:pPr marL="119063" indent="-119063">
              <a:buFont typeface="Arial" pitchFamily="34" charset="0"/>
              <a:buChar char="•"/>
              <a:defRPr/>
            </a:pPr>
            <a:r>
              <a:rPr lang="en-US" sz="1000" kern="0" dirty="0">
                <a:solidFill>
                  <a:sysClr val="windowText" lastClr="000000"/>
                </a:solidFill>
                <a:cs typeface="Arial" pitchFamily="34" charset="0"/>
              </a:rPr>
              <a:t>Follow-up on the resolution with the complainant </a:t>
            </a:r>
          </a:p>
        </p:txBody>
      </p:sp>
      <p:sp>
        <p:nvSpPr>
          <p:cNvPr id="30" name="Freeform 29"/>
          <p:cNvSpPr/>
          <p:nvPr/>
        </p:nvSpPr>
        <p:spPr>
          <a:xfrm>
            <a:off x="304800" y="4037854"/>
            <a:ext cx="1295400" cy="859536"/>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Drug Ad Response Hot line</a:t>
            </a:r>
          </a:p>
        </p:txBody>
      </p:sp>
      <p:sp>
        <p:nvSpPr>
          <p:cNvPr id="31" name="TextBox 6"/>
          <p:cNvSpPr txBox="1">
            <a:spLocks noChangeArrowheads="1"/>
          </p:cNvSpPr>
          <p:nvPr/>
        </p:nvSpPr>
        <p:spPr bwMode="auto">
          <a:xfrm>
            <a:off x="1752600" y="4038600"/>
            <a:ext cx="7010400" cy="860425"/>
          </a:xfrm>
          <a:prstGeom prst="rect">
            <a:avLst/>
          </a:prstGeom>
          <a:noFill/>
          <a:ln w="9525">
            <a:solidFill>
              <a:srgbClr val="0081B9"/>
            </a:solidFill>
            <a:miter lim="800000"/>
            <a:headEnd/>
            <a:tailEnd/>
          </a:ln>
        </p:spPr>
        <p:txBody>
          <a:bodyPr anchor="ctr">
            <a:spAutoFit/>
          </a:bodyPr>
          <a:lstStyle/>
          <a:p>
            <a:pPr marL="119063" indent="-119063">
              <a:defRPr/>
            </a:pPr>
            <a:r>
              <a:rPr lang="en-US" sz="1000" kern="0" dirty="0">
                <a:solidFill>
                  <a:sysClr val="windowText" lastClr="000000"/>
                </a:solidFill>
                <a:cs typeface="Arial" pitchFamily="34" charset="0"/>
              </a:rPr>
              <a:t>This hotline can be used for any of the following purposes: </a:t>
            </a:r>
          </a:p>
          <a:p>
            <a:pPr marL="119063" indent="-119063">
              <a:buFont typeface="Arial" pitchFamily="34" charset="0"/>
              <a:buChar char="•"/>
              <a:defRPr/>
            </a:pPr>
            <a:r>
              <a:rPr lang="en-US" sz="1000" kern="0" dirty="0">
                <a:solidFill>
                  <a:sysClr val="windowText" lastClr="000000"/>
                </a:solidFill>
                <a:cs typeface="Arial" pitchFamily="34" charset="0"/>
              </a:rPr>
              <a:t>Answer clinical or Benefit questions </a:t>
            </a:r>
          </a:p>
          <a:p>
            <a:pPr marL="119063" indent="-119063">
              <a:buFont typeface="Arial" pitchFamily="34" charset="0"/>
              <a:buChar char="•"/>
              <a:defRPr/>
            </a:pPr>
            <a:r>
              <a:rPr lang="en-US" sz="1000" kern="0" dirty="0">
                <a:solidFill>
                  <a:sysClr val="windowText" lastClr="000000"/>
                </a:solidFill>
                <a:cs typeface="Arial" pitchFamily="34" charset="0"/>
              </a:rPr>
              <a:t>Collection of Patient interest data </a:t>
            </a:r>
          </a:p>
          <a:p>
            <a:pPr marL="119063" indent="-119063">
              <a:buFont typeface="Arial" pitchFamily="34" charset="0"/>
              <a:buChar char="•"/>
              <a:defRPr/>
            </a:pPr>
            <a:r>
              <a:rPr lang="en-US" sz="1000" kern="0" dirty="0">
                <a:solidFill>
                  <a:sysClr val="windowText" lastClr="000000"/>
                </a:solidFill>
                <a:cs typeface="Arial" pitchFamily="34" charset="0"/>
              </a:rPr>
              <a:t>Clinical Counseling </a:t>
            </a:r>
          </a:p>
          <a:p>
            <a:pPr marL="119063" indent="-119063">
              <a:buFont typeface="Arial" pitchFamily="34" charset="0"/>
              <a:buChar char="•"/>
              <a:defRPr/>
            </a:pPr>
            <a:r>
              <a:rPr lang="en-US" sz="1000" kern="0" dirty="0">
                <a:solidFill>
                  <a:sysClr val="windowText" lastClr="000000"/>
                </a:solidFill>
                <a:cs typeface="Arial" pitchFamily="34" charset="0"/>
              </a:rPr>
              <a:t>Product education – for the product on active promotion</a:t>
            </a:r>
          </a:p>
        </p:txBody>
      </p:sp>
      <p:sp>
        <p:nvSpPr>
          <p:cNvPr id="32" name="Freeform 31"/>
          <p:cNvSpPr/>
          <p:nvPr/>
        </p:nvSpPr>
        <p:spPr>
          <a:xfrm>
            <a:off x="304800" y="4953000"/>
            <a:ext cx="1295400" cy="55778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Market Research</a:t>
            </a:r>
          </a:p>
        </p:txBody>
      </p:sp>
      <p:sp>
        <p:nvSpPr>
          <p:cNvPr id="33" name="TextBox 6"/>
          <p:cNvSpPr txBox="1">
            <a:spLocks noChangeArrowheads="1"/>
          </p:cNvSpPr>
          <p:nvPr/>
        </p:nvSpPr>
        <p:spPr bwMode="auto">
          <a:xfrm>
            <a:off x="1752600" y="4953000"/>
            <a:ext cx="7010400" cy="554038"/>
          </a:xfrm>
          <a:prstGeom prst="rect">
            <a:avLst/>
          </a:prstGeom>
          <a:noFill/>
          <a:ln w="9525">
            <a:solidFill>
              <a:srgbClr val="0081B9"/>
            </a:solidFill>
            <a:miter lim="800000"/>
            <a:headEnd/>
            <a:tailEnd/>
          </a:ln>
        </p:spPr>
        <p:txBody>
          <a:bodyPr anchor="ctr">
            <a:spAutoFit/>
          </a:bodyPr>
          <a:lstStyle/>
          <a:p>
            <a:pPr marL="119063" indent="-119063">
              <a:buFont typeface="Arial" pitchFamily="34" charset="0"/>
              <a:buChar char="•"/>
              <a:defRPr/>
            </a:pPr>
            <a:r>
              <a:rPr lang="en-US" sz="1000" kern="0" dirty="0">
                <a:solidFill>
                  <a:sysClr val="windowText" lastClr="000000"/>
                </a:solidFill>
                <a:cs typeface="Arial" pitchFamily="34" charset="0"/>
              </a:rPr>
              <a:t>Collect Socio Economic Statistics </a:t>
            </a:r>
          </a:p>
          <a:p>
            <a:pPr marL="119063" indent="-119063">
              <a:buFont typeface="Arial" pitchFamily="34" charset="0"/>
              <a:buChar char="•"/>
              <a:defRPr/>
            </a:pPr>
            <a:r>
              <a:rPr lang="en-US" sz="1000" kern="0" dirty="0">
                <a:solidFill>
                  <a:sysClr val="windowText" lastClr="000000"/>
                </a:solidFill>
                <a:cs typeface="Arial" pitchFamily="34" charset="0"/>
              </a:rPr>
              <a:t>Conduct patient Satisfaction survey’s </a:t>
            </a:r>
          </a:p>
          <a:p>
            <a:pPr marL="119063" indent="-119063">
              <a:buFont typeface="Arial" pitchFamily="34" charset="0"/>
              <a:buChar char="•"/>
              <a:defRPr/>
            </a:pPr>
            <a:r>
              <a:rPr lang="en-US" sz="1000" kern="0" dirty="0">
                <a:solidFill>
                  <a:sysClr val="windowText" lastClr="000000"/>
                </a:solidFill>
                <a:cs typeface="Arial" pitchFamily="34" charset="0"/>
              </a:rPr>
              <a:t>Conduct patient / physician Demographic survey</a:t>
            </a:r>
          </a:p>
        </p:txBody>
      </p:sp>
      <p:sp>
        <p:nvSpPr>
          <p:cNvPr id="34" name="Freeform 33"/>
          <p:cNvSpPr/>
          <p:nvPr/>
        </p:nvSpPr>
        <p:spPr>
          <a:xfrm>
            <a:off x="304800" y="5562600"/>
            <a:ext cx="1295400" cy="914400"/>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t>Patient Recruitment and Screening for Clinical Research</a:t>
            </a:r>
          </a:p>
        </p:txBody>
      </p:sp>
      <p:sp>
        <p:nvSpPr>
          <p:cNvPr id="35" name="TextBox 6"/>
          <p:cNvSpPr txBox="1">
            <a:spLocks noChangeArrowheads="1"/>
          </p:cNvSpPr>
          <p:nvPr/>
        </p:nvSpPr>
        <p:spPr bwMode="auto">
          <a:xfrm>
            <a:off x="1752600" y="5562600"/>
            <a:ext cx="7010400" cy="914400"/>
          </a:xfrm>
          <a:prstGeom prst="rect">
            <a:avLst/>
          </a:prstGeom>
          <a:noFill/>
          <a:ln w="9525">
            <a:solidFill>
              <a:srgbClr val="0081B9"/>
            </a:solidFill>
            <a:miter lim="800000"/>
            <a:headEnd/>
            <a:tailEnd/>
          </a:ln>
        </p:spPr>
        <p:txBody>
          <a:bodyPr anchor="ctr">
            <a:spAutoFit/>
          </a:bodyPr>
          <a:lstStyle/>
          <a:p>
            <a:pPr marL="119063" indent="-119063">
              <a:buFont typeface="Arial" pitchFamily="34" charset="0"/>
              <a:buChar char="•"/>
              <a:defRPr/>
            </a:pPr>
            <a:r>
              <a:rPr lang="en-US" sz="1000" kern="0" dirty="0">
                <a:solidFill>
                  <a:sysClr val="windowText" lastClr="000000"/>
                </a:solidFill>
                <a:cs typeface="Arial" pitchFamily="34" charset="0"/>
              </a:rPr>
              <a:t>Screen the patients for recruiting in clinical trials based on the inclusion and exclusion criteria</a:t>
            </a:r>
          </a:p>
        </p:txBody>
      </p:sp>
      <p:sp>
        <p:nvSpPr>
          <p:cNvPr id="35871"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3EBF50E4-89EC-41DA-BBFA-76F4CEB49634}" type="slidenum">
              <a:rPr lang="en-US" smtClean="0">
                <a:cs typeface="Arial" charset="0"/>
              </a:rPr>
              <a:pPr/>
              <a:t>11</a:t>
            </a:fld>
            <a:endParaRPr lang="en-US" smtClean="0">
              <a:cs typeface="Arial" charset="0"/>
            </a:endParaRPr>
          </a:p>
        </p:txBody>
      </p:sp>
      <p:graphicFrame>
        <p:nvGraphicFramePr>
          <p:cNvPr id="21" name="Diagram 20"/>
          <p:cNvGraphicFramePr/>
          <p:nvPr/>
        </p:nvGraphicFramePr>
        <p:xfrm>
          <a:off x="7391400" y="76200"/>
          <a:ext cx="1828800" cy="68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We managed over 50 clinical and non-clinical projects</a:t>
            </a:r>
          </a:p>
        </p:txBody>
      </p:sp>
      <p:graphicFrame>
        <p:nvGraphicFramePr>
          <p:cNvPr id="42081" name="Group 97"/>
          <p:cNvGraphicFramePr>
            <a:graphicFrameLocks noGrp="1"/>
          </p:cNvGraphicFramePr>
          <p:nvPr/>
        </p:nvGraphicFramePr>
        <p:xfrm>
          <a:off x="1905000" y="1066800"/>
          <a:ext cx="5257800" cy="5414963"/>
        </p:xfrm>
        <a:graphic>
          <a:graphicData uri="http://schemas.openxmlformats.org/drawingml/2006/table">
            <a:tbl>
              <a:tblPr/>
              <a:tblGrid>
                <a:gridCol w="2628900"/>
                <a:gridCol w="2628900"/>
              </a:tblGrid>
              <a:tr h="227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Arial" charset="0"/>
                        </a:rPr>
                        <a:t>Clinical Projects</a:t>
                      </a:r>
                    </a:p>
                  </a:txBody>
                  <a:tcPr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81B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Calibri" pitchFamily="34" charset="0"/>
                          <a:cs typeface="Arial" charset="0"/>
                        </a:rPr>
                        <a:t>Non-clinical Projects</a:t>
                      </a:r>
                    </a:p>
                  </a:txBody>
                  <a:tcPr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81B9"/>
                    </a:solid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Daiichi Sankyo</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Pain Therapeutics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Vicept</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Mits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BMS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Acceleron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Novartis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Battelle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AZ-NXY</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ALS (Advance Life Science)</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Genzyme</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Actelion</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Astellas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Premier</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GPC</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ARCA</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Forest</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Eisai</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AMI</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Ligand</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Centocor</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Pharmacyclics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AtheroGenics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Hyperion</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ARCA</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DSPA</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Hemispherx</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PGx Health</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Allergan</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Tracon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Eisai</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Nuvo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Astellas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Premier Research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Shire</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Prolexys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Duramed</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Synta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NeurogesX</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Auxilium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AZ-Seroquel</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Novartis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Al Pharma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EndoCeutics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Pain Therapeutic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Xanodyne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AZ Crestor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Poniard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ALS (Advance Life Science)</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Pharmasset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Premier Research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TMC Cangrelor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Arca Biopharm </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Pacira</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36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Galderma</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Calibri" pitchFamily="34" charset="0"/>
                          <a:cs typeface="Times New Roman" pitchFamily="18" charset="0"/>
                        </a:rPr>
                        <a:t>Lux Biosciences</a:t>
                      </a:r>
                    </a:p>
                  </a:txBody>
                  <a:tcPr marL="68580" marR="68580" marT="0" marB="0" anchor="b" horzOverflow="overflow">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a:noFill/>
                    </a:lnTlToBr>
                    <a:lnBlToTr>
                      <a:noFill/>
                    </a:lnBlToTr>
                    <a:noFill/>
                  </a:tcPr>
                </a:tc>
              </a:tr>
            </a:tbl>
          </a:graphicData>
        </a:graphic>
      </p:graphicFrame>
      <p:sp>
        <p:nvSpPr>
          <p:cNvPr id="42079"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0E75526E-4CA6-4E81-A396-FF1E9B336513}" type="slidenum">
              <a:rPr lang="en-US" smtClean="0">
                <a:cs typeface="Arial" charset="0"/>
              </a:rPr>
              <a:pPr/>
              <a:t>12</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2CC53FD5-2E37-4178-A96E-906F886B7DB8}" type="slidenum">
              <a:rPr lang="en-US" smtClean="0">
                <a:cs typeface="Arial" charset="0"/>
              </a:rPr>
              <a:pPr/>
              <a:t>13</a:t>
            </a:fld>
            <a:endParaRPr lang="en-US" smtClean="0">
              <a:cs typeface="Arial" charset="0"/>
            </a:endParaRPr>
          </a:p>
        </p:txBody>
      </p:sp>
      <p:cxnSp>
        <p:nvCxnSpPr>
          <p:cNvPr id="36866" name="Straight Connector 12"/>
          <p:cNvCxnSpPr>
            <a:cxnSpLocks noChangeShapeType="1"/>
          </p:cNvCxnSpPr>
          <p:nvPr/>
        </p:nvCxnSpPr>
        <p:spPr bwMode="auto">
          <a:xfrm>
            <a:off x="762000" y="3352800"/>
            <a:ext cx="7162800" cy="1588"/>
          </a:xfrm>
          <a:prstGeom prst="line">
            <a:avLst/>
          </a:prstGeom>
          <a:noFill/>
          <a:ln w="12700" algn="ctr">
            <a:solidFill>
              <a:schemeClr val="accent1"/>
            </a:solidFill>
            <a:round/>
            <a:headEnd type="oval" w="med" len="med"/>
            <a:tailEnd type="oval" w="med" len="med"/>
          </a:ln>
        </p:spPr>
      </p:cxnSp>
      <p:sp>
        <p:nvSpPr>
          <p:cNvPr id="36867" name="Rectangle 15"/>
          <p:cNvSpPr>
            <a:spLocks noChangeArrowheads="1"/>
          </p:cNvSpPr>
          <p:nvPr/>
        </p:nvSpPr>
        <p:spPr bwMode="auto">
          <a:xfrm>
            <a:off x="2590800" y="3124200"/>
            <a:ext cx="3733800" cy="533400"/>
          </a:xfrm>
          <a:prstGeom prst="rect">
            <a:avLst/>
          </a:prstGeom>
          <a:solidFill>
            <a:schemeClr val="bg1"/>
          </a:solidFill>
          <a:ln w="12700" algn="ctr">
            <a:noFill/>
            <a:round/>
            <a:headEnd/>
            <a:tailEnd/>
          </a:ln>
        </p:spPr>
        <p:txBody>
          <a:bodyPr lIns="73152" tIns="73152" rIns="73152" bIns="73152" anchor="ctr" anchorCtr="1"/>
          <a:lstStyle/>
          <a:p>
            <a:pPr algn="ctr" eaLnBrk="0" hangingPunct="0">
              <a:lnSpc>
                <a:spcPct val="106000"/>
              </a:lnSpc>
            </a:pPr>
            <a:r>
              <a:rPr lang="en-US" sz="1400" b="1"/>
              <a:t>Select Case Studies</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5"/>
          <p:cNvSpPr>
            <a:spLocks noGrp="1"/>
          </p:cNvSpPr>
          <p:nvPr>
            <p:ph type="title"/>
          </p:nvPr>
        </p:nvSpPr>
        <p:spPr bwMode="invGray">
          <a:ln>
            <a:miter lim="800000"/>
            <a:headEnd/>
            <a:tailEnd/>
          </a:ln>
        </p:spPr>
        <p:txBody>
          <a:bodyPr/>
          <a:lstStyle/>
          <a:p>
            <a:pPr eaLnBrk="1" fontAlgn="auto" hangingPunct="1">
              <a:spcBef>
                <a:spcPts val="0"/>
              </a:spcBef>
              <a:spcAft>
                <a:spcPts val="0"/>
              </a:spcAft>
              <a:defRPr/>
            </a:pPr>
            <a:r>
              <a:rPr lang="en-US" kern="0" dirty="0" smtClean="0">
                <a:solidFill>
                  <a:sysClr val="windowText" lastClr="000000"/>
                </a:solidFill>
              </a:rPr>
              <a:t>Case Study for </a:t>
            </a:r>
            <a:r>
              <a:rPr lang="en-US" dirty="0" smtClean="0">
                <a:solidFill>
                  <a:sysClr val="windowText" lastClr="000000"/>
                </a:solidFill>
              </a:rPr>
              <a:t>Clinical Research Management</a:t>
            </a:r>
            <a:endParaRPr lang="en-US" kern="0" dirty="0" smtClean="0">
              <a:solidFill>
                <a:sysClr val="windowText" lastClr="000000"/>
              </a:solidFill>
            </a:endParaRPr>
          </a:p>
        </p:txBody>
      </p:sp>
      <p:sp>
        <p:nvSpPr>
          <p:cNvPr id="37890" name="Rectangle 5"/>
          <p:cNvSpPr>
            <a:spLocks noChangeArrowheads="1"/>
          </p:cNvSpPr>
          <p:nvPr/>
        </p:nvSpPr>
        <p:spPr bwMode="auto">
          <a:xfrm>
            <a:off x="2182813" y="1136650"/>
            <a:ext cx="6556375" cy="609600"/>
          </a:xfrm>
          <a:prstGeom prst="rect">
            <a:avLst/>
          </a:prstGeom>
          <a:noFill/>
          <a:ln w="12700" algn="ctr">
            <a:noFill/>
            <a:miter lim="800000"/>
            <a:headEnd/>
            <a:tailEnd/>
          </a:ln>
        </p:spPr>
        <p:txBody>
          <a:bodyPr lIns="36576" tIns="27432" rIns="36576" bIns="27432">
            <a:spAutoFit/>
          </a:bodyPr>
          <a:lstStyle/>
          <a:p>
            <a:r>
              <a:rPr lang="en-US" sz="900"/>
              <a:t>The client is one of the largest global Clinical Research Organizations having footprint in 18 countries.  Services support the entire drug development process cycle. Service offerings range from preclinical testing to clinical trials management (Phase I to Phase IV) thus assisting pharmaceutical and biotech companies of all sizes to fulfill their research and development, clinical trial, regulatory and marketing support needs.</a:t>
            </a:r>
          </a:p>
        </p:txBody>
      </p:sp>
      <p:sp>
        <p:nvSpPr>
          <p:cNvPr id="21" name="Rectangle 6"/>
          <p:cNvSpPr>
            <a:spLocks noChangeArrowheads="1"/>
          </p:cNvSpPr>
          <p:nvPr/>
        </p:nvSpPr>
        <p:spPr bwMode="auto">
          <a:xfrm>
            <a:off x="406400" y="1136650"/>
            <a:ext cx="1736725" cy="539750"/>
          </a:xfrm>
          <a:prstGeom prst="rect">
            <a:avLst/>
          </a:prstGeom>
          <a:solidFill>
            <a:srgbClr val="0081B9"/>
          </a:solidFill>
          <a:ln w="12700" algn="ctr">
            <a:solidFill>
              <a:srgbClr val="0081B9"/>
            </a:solidFill>
            <a:miter lim="800000"/>
            <a:headEnd/>
            <a:tailEnd/>
          </a:ln>
        </p:spPr>
        <p:txBody>
          <a:bodyPr lIns="18288" rIns="18288" anchor="ctr"/>
          <a:lstStyle/>
          <a:p>
            <a:pPr algn="ctr" eaLnBrk="0" fontAlgn="auto" hangingPunct="0">
              <a:lnSpc>
                <a:spcPct val="95000"/>
              </a:lnSpc>
              <a:spcBef>
                <a:spcPts val="0"/>
              </a:spcBef>
              <a:spcAft>
                <a:spcPct val="40000"/>
              </a:spcAft>
              <a:buClr>
                <a:srgbClr val="000000"/>
              </a:buClr>
              <a:buSzPct val="80000"/>
              <a:buFont typeface="Marlett" pitchFamily="2" charset="2"/>
              <a:buNone/>
              <a:defRPr/>
            </a:pPr>
            <a:r>
              <a:rPr lang="en-US" sz="900" b="1" kern="0" dirty="0">
                <a:solidFill>
                  <a:srgbClr val="FFFFFF"/>
                </a:solidFill>
                <a:latin typeface="Arial" pitchFamily="34" charset="0"/>
                <a:cs typeface="Arial" pitchFamily="34" charset="0"/>
              </a:rPr>
              <a:t>Client background</a:t>
            </a:r>
          </a:p>
        </p:txBody>
      </p:sp>
      <p:grpSp>
        <p:nvGrpSpPr>
          <p:cNvPr id="37892" name="Group 15"/>
          <p:cNvGrpSpPr>
            <a:grpSpLocks/>
          </p:cNvGrpSpPr>
          <p:nvPr/>
        </p:nvGrpSpPr>
        <p:grpSpPr bwMode="auto">
          <a:xfrm>
            <a:off x="407988" y="5097463"/>
            <a:ext cx="8355012" cy="160337"/>
            <a:chOff x="247" y="738"/>
            <a:chExt cx="5263" cy="101"/>
          </a:xfrm>
        </p:grpSpPr>
        <p:sp>
          <p:nvSpPr>
            <p:cNvPr id="31" name="Line 16"/>
            <p:cNvSpPr>
              <a:spLocks noChangeShapeType="1"/>
            </p:cNvSpPr>
            <p:nvPr/>
          </p:nvSpPr>
          <p:spPr bwMode="gray">
            <a:xfrm>
              <a:off x="247" y="788"/>
              <a:ext cx="5263" cy="0"/>
            </a:xfrm>
            <a:prstGeom prst="line">
              <a:avLst/>
            </a:prstGeom>
            <a:noFill/>
            <a:ln w="12700" cap="rnd">
              <a:solidFill>
                <a:srgbClr val="0081B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32" name="Rectangle 17"/>
            <p:cNvSpPr>
              <a:spLocks noChangeArrowheads="1"/>
            </p:cNvSpPr>
            <p:nvPr/>
          </p:nvSpPr>
          <p:spPr bwMode="gray">
            <a:xfrm>
              <a:off x="2469" y="738"/>
              <a:ext cx="821"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Benefits to Client</a:t>
              </a:r>
            </a:p>
          </p:txBody>
        </p:sp>
      </p:grpSp>
      <p:sp>
        <p:nvSpPr>
          <p:cNvPr id="37893" name="Rectangle 32"/>
          <p:cNvSpPr>
            <a:spLocks noChangeArrowheads="1"/>
          </p:cNvSpPr>
          <p:nvPr/>
        </p:nvSpPr>
        <p:spPr bwMode="gray">
          <a:xfrm>
            <a:off x="457200" y="5334000"/>
            <a:ext cx="8335963" cy="1246188"/>
          </a:xfrm>
          <a:prstGeom prst="rect">
            <a:avLst/>
          </a:prstGeom>
          <a:noFill/>
          <a:ln w="9525" algn="ctr">
            <a:noFill/>
            <a:miter lim="800000"/>
            <a:headEnd/>
            <a:tailEnd/>
          </a:ln>
        </p:spPr>
        <p:txBody>
          <a:bodyPr lIns="0" tIns="0" rIns="0" bIns="0">
            <a:spAutoFit/>
          </a:bodyPr>
          <a:lstStyle/>
          <a:p>
            <a:pPr marL="228600" lvl="1" indent="-114300">
              <a:buFont typeface="Arial" charset="0"/>
              <a:buChar char="•"/>
            </a:pPr>
            <a:r>
              <a:rPr lang="en-US" sz="900" b="1"/>
              <a:t>Accuracy: </a:t>
            </a:r>
            <a:r>
              <a:rPr lang="en-US" sz="900"/>
              <a:t>The accuracy of the delivered work was on average 98.5%   </a:t>
            </a:r>
          </a:p>
          <a:p>
            <a:pPr marL="228600" indent="-114300"/>
            <a:r>
              <a:rPr lang="en-US" sz="900"/>
              <a:t> </a:t>
            </a:r>
          </a:p>
          <a:p>
            <a:pPr marL="228600" lvl="1" indent="-114300">
              <a:buFont typeface="Arial" charset="0"/>
              <a:buChar char="•"/>
            </a:pPr>
            <a:r>
              <a:rPr lang="en-US" sz="900" b="1"/>
              <a:t>Turn Around Time (TAT): </a:t>
            </a:r>
            <a:r>
              <a:rPr lang="en-US" sz="900"/>
              <a:t>The agreed upon TAT by the client to receive the indexed CRFs was 21 days whereas IDS Infotech delivered the same within 7 days as we have dedicated team at IDS Infotech to do CRF indexing exclusively. Currently the team is working with a TAT of three days and meeting the same consistently.  </a:t>
            </a:r>
          </a:p>
          <a:p>
            <a:pPr marL="228600" indent="-114300"/>
            <a:r>
              <a:rPr lang="en-US" sz="900"/>
              <a:t> </a:t>
            </a:r>
          </a:p>
          <a:p>
            <a:pPr marL="228600" lvl="1" indent="-114300">
              <a:buFont typeface="Arial" charset="0"/>
              <a:buChar char="•"/>
            </a:pPr>
            <a:r>
              <a:rPr lang="en-US" sz="900" b="1"/>
              <a:t>Cost saved up to 40%: </a:t>
            </a:r>
            <a:r>
              <a:rPr lang="en-US" sz="900"/>
              <a:t>By using IDS Infotech personnel who are well trained to provide best of services there is no capital investment on infrastructure and resources from the client’s side, the total reduction in the cost of the client is as high as 40 %. We were able to provide solution to the client to reduce the costs involved in handling multiple databases as against a single database. </a:t>
            </a:r>
          </a:p>
        </p:txBody>
      </p:sp>
      <p:sp>
        <p:nvSpPr>
          <p:cNvPr id="17" name="Rectangle 6"/>
          <p:cNvSpPr>
            <a:spLocks noChangeArrowheads="1"/>
          </p:cNvSpPr>
          <p:nvPr/>
        </p:nvSpPr>
        <p:spPr bwMode="auto">
          <a:xfrm>
            <a:off x="406400" y="1822450"/>
            <a:ext cx="1736725" cy="615950"/>
          </a:xfrm>
          <a:prstGeom prst="rect">
            <a:avLst/>
          </a:prstGeom>
          <a:solidFill>
            <a:srgbClr val="0081B9"/>
          </a:solidFill>
          <a:ln w="12700" algn="ctr">
            <a:solidFill>
              <a:srgbClr val="0081B9"/>
            </a:solidFill>
            <a:miter lim="800000"/>
            <a:headEnd/>
            <a:tailEnd/>
          </a:ln>
        </p:spPr>
        <p:txBody>
          <a:bodyPr lIns="18288" rIns="18288" anchor="ctr"/>
          <a:lstStyle/>
          <a:p>
            <a:pPr algn="ctr" eaLnBrk="0" fontAlgn="auto" hangingPunct="0">
              <a:lnSpc>
                <a:spcPct val="95000"/>
              </a:lnSpc>
              <a:spcBef>
                <a:spcPts val="0"/>
              </a:spcBef>
              <a:spcAft>
                <a:spcPct val="40000"/>
              </a:spcAft>
              <a:buClr>
                <a:srgbClr val="000000"/>
              </a:buClr>
              <a:buSzPct val="80000"/>
              <a:buFont typeface="Marlett" pitchFamily="2" charset="2"/>
              <a:buNone/>
              <a:defRPr/>
            </a:pPr>
            <a:r>
              <a:rPr lang="en-US" sz="900" b="1" kern="0" dirty="0">
                <a:solidFill>
                  <a:srgbClr val="FFFFFF"/>
                </a:solidFill>
                <a:latin typeface="Arial" pitchFamily="34" charset="0"/>
                <a:cs typeface="Arial" pitchFamily="34" charset="0"/>
              </a:rPr>
              <a:t>Project background</a:t>
            </a:r>
          </a:p>
        </p:txBody>
      </p:sp>
      <p:sp>
        <p:nvSpPr>
          <p:cNvPr id="37895" name="Rectangle 5"/>
          <p:cNvSpPr>
            <a:spLocks noChangeArrowheads="1"/>
          </p:cNvSpPr>
          <p:nvPr/>
        </p:nvSpPr>
        <p:spPr bwMode="auto">
          <a:xfrm>
            <a:off x="2182813" y="1828800"/>
            <a:ext cx="6556375" cy="609600"/>
          </a:xfrm>
          <a:prstGeom prst="rect">
            <a:avLst/>
          </a:prstGeom>
          <a:noFill/>
          <a:ln w="12700" algn="ctr">
            <a:noFill/>
            <a:miter lim="800000"/>
            <a:headEnd/>
            <a:tailEnd/>
          </a:ln>
        </p:spPr>
        <p:txBody>
          <a:bodyPr lIns="36576" tIns="27432" rIns="36576" bIns="27432">
            <a:spAutoFit/>
          </a:bodyPr>
          <a:lstStyle/>
          <a:p>
            <a:r>
              <a:rPr lang="en-US" sz="900"/>
              <a:t>Data entry of Case Report Forms (CRFs), as part of Clinical Trials Phase II and III, was expensive, time consuming, and created a bottleneck in proceeding to the next stages of review for the client. CRFs were being entered by the client at the client’s own production facilities. The client was looking for a way to eliminate the bottleneck resulting from the time consuming, low end 1st and 2nd pass data entry of CRFs</a:t>
            </a:r>
          </a:p>
        </p:txBody>
      </p:sp>
      <p:graphicFrame>
        <p:nvGraphicFramePr>
          <p:cNvPr id="24" name="Table 23"/>
          <p:cNvGraphicFramePr>
            <a:graphicFrameLocks noGrp="1"/>
          </p:cNvGraphicFramePr>
          <p:nvPr/>
        </p:nvGraphicFramePr>
        <p:xfrm>
          <a:off x="381000" y="2574925"/>
          <a:ext cx="8305800" cy="2378075"/>
        </p:xfrm>
        <a:graphic>
          <a:graphicData uri="http://schemas.openxmlformats.org/drawingml/2006/table">
            <a:tbl>
              <a:tblPr firstRow="1" bandRow="1">
                <a:tableStyleId>{5C22544A-7EE6-4342-B048-85BDC9FD1C3A}</a:tableStyleId>
              </a:tblPr>
              <a:tblGrid>
                <a:gridCol w="4152900"/>
                <a:gridCol w="4152900"/>
              </a:tblGrid>
              <a:tr h="0">
                <a:tc>
                  <a:txBody>
                    <a:bodyPr/>
                    <a:lstStyle/>
                    <a:p>
                      <a:r>
                        <a:rPr lang="en-US" sz="900" dirty="0" smtClean="0"/>
                        <a:t>Challenges faced</a:t>
                      </a:r>
                      <a:r>
                        <a:rPr lang="en-US" sz="900" baseline="0" dirty="0" smtClean="0"/>
                        <a:t> by our Client</a:t>
                      </a:r>
                      <a:endParaRPr lang="en-US" sz="900" dirty="0"/>
                    </a:p>
                  </a:txBody>
                  <a:tcPr>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rgbClr val="0081B9"/>
                    </a:solidFill>
                  </a:tcPr>
                </a:tc>
                <a:tc>
                  <a:txBody>
                    <a:bodyPr/>
                    <a:lstStyle/>
                    <a:p>
                      <a:r>
                        <a:rPr lang="en-US" sz="900" b="1" dirty="0" smtClean="0"/>
                        <a:t>Our Solution</a:t>
                      </a:r>
                      <a:endParaRPr lang="en-US" sz="900" b="1" dirty="0"/>
                    </a:p>
                  </a:txBody>
                  <a:tcPr>
                    <a:lnL w="12700" cap="flat" cmpd="sng" algn="ctr">
                      <a:solidFill>
                        <a:srgbClr val="002060"/>
                      </a:solidFill>
                      <a:prstDash val="solid"/>
                      <a:round/>
                      <a:headEnd type="none" w="med" len="med"/>
                      <a:tailEnd type="none" w="med" len="med"/>
                    </a:lnL>
                    <a:lnB w="12700" cap="flat" cmpd="sng" algn="ctr">
                      <a:solidFill>
                        <a:srgbClr val="002060"/>
                      </a:solidFill>
                      <a:prstDash val="solid"/>
                      <a:round/>
                      <a:headEnd type="none" w="med" len="med"/>
                      <a:tailEnd type="none" w="med" len="med"/>
                    </a:lnB>
                    <a:solidFill>
                      <a:srgbClr val="0081B9"/>
                    </a:solidFill>
                  </a:tcPr>
                </a:tc>
              </a:tr>
              <a:tr h="215900">
                <a:tc>
                  <a:txBody>
                    <a:bodyPr/>
                    <a:lstStyle/>
                    <a:p>
                      <a:r>
                        <a:rPr lang="en-US" sz="900" kern="1200" dirty="0" smtClean="0">
                          <a:ln>
                            <a:noFill/>
                          </a:ln>
                          <a:solidFill>
                            <a:schemeClr val="dk1"/>
                          </a:solidFill>
                          <a:latin typeface="+mn-lt"/>
                          <a:ea typeface="+mn-ea"/>
                          <a:cs typeface="+mn-cs"/>
                        </a:rPr>
                        <a:t>The client, being a global operator, has a centralized online database   and the service provider needed to have 24-hour access to this database</a:t>
                      </a:r>
                      <a:endParaRPr lang="en-US" sz="900" dirty="0">
                        <a:ln>
                          <a:noFill/>
                        </a:ln>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r>
                        <a:rPr lang="en-US" sz="900" kern="1200" dirty="0" smtClean="0">
                          <a:ln>
                            <a:noFill/>
                          </a:ln>
                          <a:solidFill>
                            <a:schemeClr val="dk1"/>
                          </a:solidFill>
                          <a:latin typeface="+mn-lt"/>
                          <a:ea typeface="+mn-ea"/>
                          <a:cs typeface="+mn-cs"/>
                        </a:rPr>
                        <a:t>IDS Infotech established fire walled VPN connectivity between the customer’s Oracle Clinical Database in the US and our operational facility in India</a:t>
                      </a:r>
                      <a:endParaRPr lang="en-US" sz="900" dirty="0">
                        <a:ln>
                          <a:noFill/>
                        </a:ln>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22504">
                <a:tc>
                  <a:txBody>
                    <a:bodyPr/>
                    <a:lstStyle/>
                    <a:p>
                      <a:r>
                        <a:rPr lang="en-US" sz="900" kern="1200" dirty="0" smtClean="0">
                          <a:ln>
                            <a:noFill/>
                          </a:ln>
                          <a:solidFill>
                            <a:schemeClr val="dk1"/>
                          </a:solidFill>
                          <a:latin typeface="+mn-lt"/>
                          <a:ea typeface="+mn-ea"/>
                          <a:cs typeface="+mn-cs"/>
                        </a:rPr>
                        <a:t>To eliminate the bottleneck, the client established a minimum turn around target of 21 days to process a backlog of 11,500 forms</a:t>
                      </a:r>
                      <a:endParaRPr lang="en-US" sz="900" dirty="0">
                        <a:ln>
                          <a:noFill/>
                        </a:ln>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r>
                        <a:rPr lang="en-US" sz="900" kern="1200" dirty="0" smtClean="0">
                          <a:ln>
                            <a:noFill/>
                          </a:ln>
                          <a:solidFill>
                            <a:schemeClr val="dk1"/>
                          </a:solidFill>
                          <a:latin typeface="+mn-lt"/>
                          <a:ea typeface="+mn-ea"/>
                          <a:cs typeface="+mn-cs"/>
                        </a:rPr>
                        <a:t>All 11,500 forms processed by IDS Infotech in 7days. Post processing efforts by the client was reduced significantly, as all manual discrepancies were resolved at 2nd pass entry</a:t>
                      </a:r>
                      <a:endParaRPr lang="en-US" sz="900" dirty="0">
                        <a:ln>
                          <a:noFill/>
                        </a:ln>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74320">
                <a:tc>
                  <a:txBody>
                    <a:bodyPr/>
                    <a:lstStyle/>
                    <a:p>
                      <a:r>
                        <a:rPr lang="en-US" sz="900" kern="1200" dirty="0" smtClean="0">
                          <a:ln>
                            <a:noFill/>
                          </a:ln>
                          <a:solidFill>
                            <a:schemeClr val="dk1"/>
                          </a:solidFill>
                          <a:latin typeface="+mn-lt"/>
                          <a:ea typeface="+mn-ea"/>
                          <a:cs typeface="+mn-cs"/>
                        </a:rPr>
                        <a:t>Being a Phase III clinical study requisite, audit trails were required to   ensure client confidentiality</a:t>
                      </a:r>
                      <a:endParaRPr lang="en-US" sz="900" dirty="0">
                        <a:ln>
                          <a:noFill/>
                        </a:ln>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r>
                        <a:rPr lang="en-US" sz="900" kern="1200" dirty="0" smtClean="0">
                          <a:ln>
                            <a:noFill/>
                          </a:ln>
                          <a:solidFill>
                            <a:schemeClr val="dk1"/>
                          </a:solidFill>
                          <a:latin typeface="+mn-lt"/>
                          <a:ea typeface="+mn-ea"/>
                          <a:cs typeface="+mn-cs"/>
                        </a:rPr>
                        <a:t>A secure, US based server was used to transfer scanned CRFs (images) to India. All processes strictly followed the required SOPs dictated by the client</a:t>
                      </a:r>
                      <a:endParaRPr lang="en-US" sz="900" dirty="0">
                        <a:ln>
                          <a:noFill/>
                        </a:ln>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531537">
                <a:tc>
                  <a:txBody>
                    <a:bodyPr/>
                    <a:lstStyle/>
                    <a:p>
                      <a:r>
                        <a:rPr lang="en-US" sz="900" kern="1200" dirty="0" smtClean="0">
                          <a:ln>
                            <a:noFill/>
                          </a:ln>
                          <a:solidFill>
                            <a:schemeClr val="dk1"/>
                          </a:solidFill>
                          <a:latin typeface="+mn-lt"/>
                          <a:ea typeface="+mn-ea"/>
                          <a:cs typeface="+mn-cs"/>
                        </a:rPr>
                        <a:t>The client utilized Oracle Clinical, which required specific application knowledge and operating skills</a:t>
                      </a:r>
                      <a:endParaRPr lang="en-US" sz="900" dirty="0">
                        <a:ln>
                          <a:noFill/>
                        </a:ln>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noFill/>
                  </a:tcPr>
                </a:tc>
                <a:tc>
                  <a:txBody>
                    <a:bodyPr/>
                    <a:lstStyle/>
                    <a:p>
                      <a:pPr marL="119063" lvl="0" indent="-119063">
                        <a:buFont typeface="Arial" pitchFamily="34" charset="0"/>
                        <a:buChar char="•"/>
                      </a:pPr>
                      <a:r>
                        <a:rPr lang="en-US" sz="900" kern="1200" dirty="0" smtClean="0">
                          <a:ln>
                            <a:noFill/>
                          </a:ln>
                          <a:solidFill>
                            <a:schemeClr val="dk1"/>
                          </a:solidFill>
                          <a:latin typeface="+mn-lt"/>
                          <a:ea typeface="+mn-ea"/>
                          <a:cs typeface="+mn-cs"/>
                        </a:rPr>
                        <a:t>IDS Infotech core team working on this project was trained by CRO in UK on Oracle Clinical (OC)</a:t>
                      </a:r>
                    </a:p>
                    <a:p>
                      <a:pPr marL="119063" indent="-119063">
                        <a:buFont typeface="Arial" pitchFamily="34" charset="0"/>
                        <a:buChar char="•"/>
                      </a:pPr>
                      <a:r>
                        <a:rPr lang="en-US" sz="900" kern="1200" dirty="0" smtClean="0">
                          <a:ln>
                            <a:noFill/>
                          </a:ln>
                          <a:solidFill>
                            <a:schemeClr val="dk1"/>
                          </a:solidFill>
                          <a:latin typeface="+mn-lt"/>
                          <a:ea typeface="+mn-ea"/>
                          <a:cs typeface="+mn-cs"/>
                        </a:rPr>
                        <a:t>A T3 module created by the core team, with assistance from the client, allowed efficient transfer of OC skills to India based data entry personnel</a:t>
                      </a:r>
                    </a:p>
                    <a:p>
                      <a:pPr marL="119063" indent="-119063">
                        <a:buFont typeface="Arial" pitchFamily="34" charset="0"/>
                        <a:buChar char="•"/>
                      </a:pPr>
                      <a:r>
                        <a:rPr lang="en-US" sz="900" kern="1200" dirty="0" smtClean="0">
                          <a:ln>
                            <a:noFill/>
                          </a:ln>
                          <a:solidFill>
                            <a:schemeClr val="dk1"/>
                          </a:solidFill>
                          <a:latin typeface="+mn-lt"/>
                          <a:ea typeface="+mn-ea"/>
                          <a:cs typeface="+mn-cs"/>
                        </a:rPr>
                        <a:t>Additional on-line training by teleconference and Web Cast was imparted to facilitate knowledge transfer, resulting in OC expertise with minimal investment</a:t>
                      </a:r>
                      <a:endParaRPr lang="en-US" sz="900" dirty="0">
                        <a:ln>
                          <a:noFill/>
                        </a:ln>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noFill/>
                  </a:tcPr>
                </a:tc>
              </a:tr>
            </a:tbl>
          </a:graphicData>
        </a:graphic>
      </p:graphicFrame>
      <p:sp>
        <p:nvSpPr>
          <p:cNvPr id="37917"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57B3CD64-0DD1-4BC3-93C6-DC37BB614025}" type="slidenum">
              <a:rPr lang="en-US" smtClean="0">
                <a:cs typeface="Arial" charset="0"/>
              </a:rPr>
              <a:pPr/>
              <a:t>14</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Case Study: Our approach</a:t>
            </a:r>
          </a:p>
        </p:txBody>
      </p:sp>
      <p:sp>
        <p:nvSpPr>
          <p:cNvPr id="20" name="Chevron 19"/>
          <p:cNvSpPr/>
          <p:nvPr/>
        </p:nvSpPr>
        <p:spPr bwMode="auto">
          <a:xfrm>
            <a:off x="612775" y="1133475"/>
            <a:ext cx="2719388" cy="720725"/>
          </a:xfrm>
          <a:prstGeom prst="chevron">
            <a:avLst/>
          </a:prstGeom>
          <a:solidFill>
            <a:srgbClr val="0081B9"/>
          </a:solidFill>
          <a:ln w="25400" cap="flat" cmpd="sng" algn="ctr">
            <a:solidFill>
              <a:srgbClr val="0081B9"/>
            </a:solidFill>
            <a:prstDash val="solid"/>
          </a:ln>
          <a:effectLst/>
        </p:spPr>
        <p:txBody>
          <a:bodyPr anchor="ctr"/>
          <a:lstStyle/>
          <a:p>
            <a:pPr algn="ctr">
              <a:defRPr/>
            </a:pPr>
            <a:endParaRPr lang="en-AU" sz="1200" b="1" kern="0" dirty="0">
              <a:solidFill>
                <a:srgbClr val="FFFFFF"/>
              </a:solidFill>
              <a:latin typeface="Arial"/>
              <a:cs typeface="Arial" pitchFamily="34" charset="0"/>
            </a:endParaRPr>
          </a:p>
          <a:p>
            <a:pPr algn="ctr">
              <a:defRPr/>
            </a:pPr>
            <a:r>
              <a:rPr lang="en-AU" sz="1200" b="1" kern="0" dirty="0">
                <a:solidFill>
                  <a:srgbClr val="FFFFFF"/>
                </a:solidFill>
                <a:latin typeface="Arial"/>
                <a:cs typeface="Arial" pitchFamily="34" charset="0"/>
              </a:rPr>
              <a:t>Phase 1: Process Assessment</a:t>
            </a:r>
            <a:endParaRPr lang="en-US" sz="1200" b="1" kern="0" dirty="0">
              <a:solidFill>
                <a:srgbClr val="FFFFFF"/>
              </a:solidFill>
              <a:latin typeface="Arial"/>
              <a:cs typeface="Arial" pitchFamily="34" charset="0"/>
            </a:endParaRPr>
          </a:p>
          <a:p>
            <a:pPr algn="ctr">
              <a:defRPr/>
            </a:pPr>
            <a:endParaRPr lang="en-US" dirty="0">
              <a:latin typeface="Arial" pitchFamily="34" charset="0"/>
              <a:cs typeface="Arial" pitchFamily="34" charset="0"/>
            </a:endParaRPr>
          </a:p>
        </p:txBody>
      </p:sp>
      <p:sp>
        <p:nvSpPr>
          <p:cNvPr id="23" name="Chevron 22"/>
          <p:cNvSpPr/>
          <p:nvPr/>
        </p:nvSpPr>
        <p:spPr bwMode="auto">
          <a:xfrm>
            <a:off x="3062288" y="1143000"/>
            <a:ext cx="2719387" cy="720725"/>
          </a:xfrm>
          <a:prstGeom prst="chevron">
            <a:avLst/>
          </a:prstGeom>
          <a:solidFill>
            <a:srgbClr val="0081B9"/>
          </a:solidFill>
          <a:ln w="25400" cap="flat" cmpd="sng" algn="ctr">
            <a:solidFill>
              <a:srgbClr val="0081B9"/>
            </a:solidFill>
            <a:prstDash val="solid"/>
          </a:ln>
          <a:effectLst/>
        </p:spPr>
        <p:txBody>
          <a:bodyPr anchor="ctr"/>
          <a:lstStyle/>
          <a:p>
            <a:pPr algn="ctr">
              <a:defRPr/>
            </a:pPr>
            <a:endParaRPr lang="en-US" sz="1200" b="1" kern="0" dirty="0">
              <a:solidFill>
                <a:srgbClr val="FFFFFF"/>
              </a:solidFill>
              <a:latin typeface="Arial"/>
              <a:cs typeface="Arial" pitchFamily="34" charset="0"/>
            </a:endParaRPr>
          </a:p>
          <a:p>
            <a:pPr algn="ctr">
              <a:defRPr/>
            </a:pPr>
            <a:r>
              <a:rPr lang="en-US" sz="1200" b="1" kern="0" dirty="0">
                <a:solidFill>
                  <a:srgbClr val="FFFFFF"/>
                </a:solidFill>
                <a:latin typeface="Arial"/>
                <a:cs typeface="Arial" pitchFamily="34" charset="0"/>
              </a:rPr>
              <a:t>Phase 2: Implementation of Services</a:t>
            </a:r>
          </a:p>
          <a:p>
            <a:pPr algn="ctr">
              <a:defRPr/>
            </a:pPr>
            <a:endParaRPr lang="en-US" dirty="0">
              <a:latin typeface="Arial" pitchFamily="34" charset="0"/>
              <a:cs typeface="Arial" pitchFamily="34" charset="0"/>
            </a:endParaRPr>
          </a:p>
        </p:txBody>
      </p:sp>
      <p:sp>
        <p:nvSpPr>
          <p:cNvPr id="26" name="Chevron 25"/>
          <p:cNvSpPr/>
          <p:nvPr/>
        </p:nvSpPr>
        <p:spPr bwMode="auto">
          <a:xfrm>
            <a:off x="5510213" y="1143000"/>
            <a:ext cx="2719387" cy="720725"/>
          </a:xfrm>
          <a:prstGeom prst="chevron">
            <a:avLst/>
          </a:prstGeom>
          <a:solidFill>
            <a:srgbClr val="0081B9"/>
          </a:solidFill>
          <a:ln w="25400" cap="flat" cmpd="sng" algn="ctr">
            <a:solidFill>
              <a:srgbClr val="0081B9"/>
            </a:solidFill>
            <a:prstDash val="solid"/>
          </a:ln>
          <a:effectLst/>
        </p:spPr>
        <p:txBody>
          <a:bodyPr anchor="ctr"/>
          <a:lstStyle/>
          <a:p>
            <a:pPr algn="ctr">
              <a:defRPr/>
            </a:pPr>
            <a:endParaRPr lang="en-US" sz="1200" b="1" kern="0" dirty="0">
              <a:solidFill>
                <a:srgbClr val="FFFFFF"/>
              </a:solidFill>
              <a:latin typeface="Arial"/>
              <a:cs typeface="Arial" pitchFamily="34" charset="0"/>
            </a:endParaRPr>
          </a:p>
          <a:p>
            <a:pPr algn="ctr">
              <a:defRPr/>
            </a:pPr>
            <a:r>
              <a:rPr lang="en-US" sz="1200" b="1" kern="0" dirty="0">
                <a:solidFill>
                  <a:srgbClr val="FFFFFF"/>
                </a:solidFill>
                <a:latin typeface="Arial"/>
                <a:cs typeface="Arial" pitchFamily="34" charset="0"/>
              </a:rPr>
              <a:t>Phase 3: Quality Analysis</a:t>
            </a:r>
          </a:p>
          <a:p>
            <a:pPr algn="ctr">
              <a:defRPr/>
            </a:pPr>
            <a:endParaRPr lang="en-US" dirty="0">
              <a:latin typeface="Arial" pitchFamily="34" charset="0"/>
              <a:cs typeface="Arial" pitchFamily="34" charset="0"/>
            </a:endParaRPr>
          </a:p>
        </p:txBody>
      </p:sp>
      <p:sp>
        <p:nvSpPr>
          <p:cNvPr id="31" name="Rectangle 76"/>
          <p:cNvSpPr>
            <a:spLocks noChangeArrowheads="1"/>
          </p:cNvSpPr>
          <p:nvPr/>
        </p:nvSpPr>
        <p:spPr bwMode="auto">
          <a:xfrm>
            <a:off x="658813" y="1895475"/>
            <a:ext cx="2362200" cy="4505325"/>
          </a:xfrm>
          <a:prstGeom prst="rect">
            <a:avLst/>
          </a:prstGeom>
          <a:noFill/>
          <a:ln w="9525" algn="ctr">
            <a:solidFill>
              <a:srgbClr val="0081B9"/>
            </a:solidFill>
            <a:round/>
            <a:headEnd/>
            <a:tailEnd/>
          </a:ln>
        </p:spPr>
        <p:txBody>
          <a:bodyPr lIns="46800" tIns="46800" rIns="46800" bIns="46800"/>
          <a:lstStyle/>
          <a:p>
            <a:pPr marL="119063" lvl="1" indent="-117475"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Client visit: IDS Infotech team visited the client’s site in the UK for three months in order to understand their process</a:t>
            </a:r>
          </a:p>
          <a:p>
            <a:pPr marL="119063" lvl="1" indent="-117475"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The client also visited IDS Infotech in India and performed audit of the facility for the capability testing to perform clinical research related work</a:t>
            </a:r>
          </a:p>
          <a:p>
            <a:pPr marL="292100" lvl="2" indent="-119063"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We were compliant with all the requirements</a:t>
            </a:r>
          </a:p>
          <a:p>
            <a:pPr marL="169863" lvl="1" indent="-168275"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Established Clinical Data Management (CDM) processes at IDS Infotech</a:t>
            </a:r>
          </a:p>
          <a:p>
            <a:pPr marL="119063" lvl="1" indent="-117475"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Trained the IDS Infotech team</a:t>
            </a:r>
            <a:endParaRPr lang="en-US" sz="1000" kern="0" dirty="0">
              <a:solidFill>
                <a:sysClr val="windowText" lastClr="000000"/>
              </a:solidFill>
              <a:latin typeface="Arial"/>
              <a:cs typeface="Arial" pitchFamily="34" charset="0"/>
            </a:endParaRPr>
          </a:p>
          <a:p>
            <a:pPr eaLnBrk="0" fontAlgn="auto" hangingPunct="0">
              <a:spcBef>
                <a:spcPct val="50000"/>
              </a:spcBef>
              <a:spcAft>
                <a:spcPts val="0"/>
              </a:spcAft>
              <a:defRPr/>
            </a:pPr>
            <a:endParaRPr lang="en-US" sz="1000" kern="0" dirty="0">
              <a:solidFill>
                <a:sysClr val="windowText" lastClr="000000"/>
              </a:solidFill>
              <a:latin typeface="Arial" pitchFamily="34" charset="0"/>
              <a:cs typeface="Arial" pitchFamily="34" charset="0"/>
            </a:endParaRPr>
          </a:p>
        </p:txBody>
      </p:sp>
      <p:sp>
        <p:nvSpPr>
          <p:cNvPr id="32" name="Rectangle 77"/>
          <p:cNvSpPr>
            <a:spLocks noChangeArrowheads="1"/>
          </p:cNvSpPr>
          <p:nvPr/>
        </p:nvSpPr>
        <p:spPr bwMode="auto">
          <a:xfrm>
            <a:off x="3135313" y="1895475"/>
            <a:ext cx="2362200" cy="4505325"/>
          </a:xfrm>
          <a:prstGeom prst="rect">
            <a:avLst/>
          </a:prstGeom>
          <a:noFill/>
          <a:ln w="9525" algn="ctr">
            <a:solidFill>
              <a:srgbClr val="0081B9"/>
            </a:solidFill>
            <a:round/>
            <a:headEnd/>
            <a:tailEnd/>
          </a:ln>
        </p:spPr>
        <p:txBody>
          <a:bodyPr lIns="46800" tIns="46800" rIns="46800" bIns="46800"/>
          <a:lstStyle/>
          <a:p>
            <a:pPr marL="119063" lvl="1" indent="-117475"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Gained access to client’s </a:t>
            </a:r>
            <a:r>
              <a:rPr lang="en-US" sz="1000" dirty="0">
                <a:latin typeface="Arial" pitchFamily="34" charset="0"/>
                <a:cs typeface="Arial" pitchFamily="34" charset="0"/>
              </a:rPr>
              <a:t>application and database through secured user IDs and passwords</a:t>
            </a:r>
            <a:endParaRPr lang="en-US" sz="1000" kern="0" dirty="0">
              <a:solidFill>
                <a:sysClr val="windowText" lastClr="000000"/>
              </a:solidFill>
              <a:latin typeface="Arial"/>
              <a:cs typeface="Arial" pitchFamily="34" charset="0"/>
            </a:endParaRPr>
          </a:p>
          <a:p>
            <a:pPr marL="119063" lvl="1" indent="-117475"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Provided the following services for the CRFs Phase I, II and III of the clinical trials</a:t>
            </a:r>
          </a:p>
          <a:p>
            <a:pPr marL="292100" lvl="2" indent="-119063"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Indexing</a:t>
            </a:r>
          </a:p>
          <a:p>
            <a:pPr marL="292100" lvl="2" indent="-119063"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First pass </a:t>
            </a:r>
          </a:p>
          <a:p>
            <a:pPr marL="292100" lvl="2" indent="-119063"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Second pass of the CRFs</a:t>
            </a:r>
          </a:p>
          <a:p>
            <a:pPr marL="292100" lvl="2" indent="-119063"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Quality Management of the studies</a:t>
            </a:r>
          </a:p>
          <a:p>
            <a:pPr marL="119063" lvl="2" indent="-119063" fontAlgn="auto">
              <a:lnSpc>
                <a:spcPct val="106000"/>
              </a:lnSpc>
              <a:spcBef>
                <a:spcPts val="200"/>
              </a:spcBef>
              <a:spcAft>
                <a:spcPts val="0"/>
              </a:spcAft>
              <a:buClr>
                <a:srgbClr val="000000"/>
              </a:buClr>
              <a:buSzPct val="80000"/>
              <a:buFont typeface="Arial" pitchFamily="34" charset="0"/>
              <a:buChar char="•"/>
              <a:defRPr/>
            </a:pPr>
            <a:r>
              <a:rPr lang="en-US" sz="1000" kern="0" dirty="0">
                <a:solidFill>
                  <a:sysClr val="windowText" lastClr="000000"/>
                </a:solidFill>
                <a:latin typeface="Arial"/>
                <a:cs typeface="Arial" pitchFamily="34" charset="0"/>
              </a:rPr>
              <a:t>Performed data indexing </a:t>
            </a:r>
            <a:r>
              <a:rPr lang="en-US" sz="1000" dirty="0">
                <a:latin typeface="Arial" pitchFamily="34" charset="0"/>
                <a:cs typeface="Arial" pitchFamily="34" charset="0"/>
              </a:rPr>
              <a:t>of all the above mentioned studies, which is the step two in data entry of Phase I clinical trials</a:t>
            </a:r>
          </a:p>
          <a:p>
            <a:pPr marL="292100" lvl="3" indent="-119063"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The entire team at IDS Infotech was trained online for data indexing</a:t>
            </a:r>
          </a:p>
          <a:p>
            <a:pPr marL="119063" lvl="3" indent="-119063" fontAlgn="auto">
              <a:lnSpc>
                <a:spcPct val="106000"/>
              </a:lnSpc>
              <a:spcBef>
                <a:spcPts val="200"/>
              </a:spcBef>
              <a:spcAft>
                <a:spcPts val="0"/>
              </a:spcAft>
              <a:buClr>
                <a:srgbClr val="000000"/>
              </a:buClr>
              <a:buSzPct val="80000"/>
              <a:buFont typeface="Arial" pitchFamily="34" charset="0"/>
              <a:buChar char="•"/>
              <a:defRPr/>
            </a:pPr>
            <a:r>
              <a:rPr lang="en-US" sz="1000" dirty="0">
                <a:latin typeface="Arial" pitchFamily="34" charset="0"/>
                <a:cs typeface="Arial" pitchFamily="34" charset="0"/>
              </a:rPr>
              <a:t>Conducted Quality Management: QM is the final step in Clinical Database check.  The main objective of QM was to ensure that the database is an accurate reflection of the CRF and the data review is appropriate and consistent with study guidelines and conventions</a:t>
            </a:r>
            <a:endParaRPr lang="en-US" sz="1000" kern="0" dirty="0">
              <a:solidFill>
                <a:sysClr val="windowText" lastClr="000000"/>
              </a:solidFill>
              <a:latin typeface="Arial"/>
              <a:cs typeface="Arial" pitchFamily="34" charset="0"/>
            </a:endParaRPr>
          </a:p>
          <a:p>
            <a:pPr eaLnBrk="0" fontAlgn="auto" hangingPunct="0">
              <a:spcBef>
                <a:spcPct val="50000"/>
              </a:spcBef>
              <a:spcAft>
                <a:spcPts val="0"/>
              </a:spcAft>
              <a:defRPr/>
            </a:pPr>
            <a:endParaRPr lang="en-US" sz="1000" kern="0" dirty="0">
              <a:solidFill>
                <a:sysClr val="windowText" lastClr="000000"/>
              </a:solidFill>
              <a:latin typeface="Arial" pitchFamily="34" charset="0"/>
              <a:cs typeface="Arial" pitchFamily="34" charset="0"/>
            </a:endParaRPr>
          </a:p>
        </p:txBody>
      </p:sp>
      <p:sp>
        <p:nvSpPr>
          <p:cNvPr id="33" name="Rectangle 78"/>
          <p:cNvSpPr>
            <a:spLocks noChangeArrowheads="1"/>
          </p:cNvSpPr>
          <p:nvPr/>
        </p:nvSpPr>
        <p:spPr bwMode="auto">
          <a:xfrm>
            <a:off x="5611813" y="1895475"/>
            <a:ext cx="2362200" cy="4505325"/>
          </a:xfrm>
          <a:prstGeom prst="rect">
            <a:avLst/>
          </a:prstGeom>
          <a:noFill/>
          <a:ln w="9525" algn="ctr">
            <a:solidFill>
              <a:srgbClr val="0081B9"/>
            </a:solidFill>
            <a:round/>
            <a:headEnd/>
            <a:tailEnd/>
          </a:ln>
        </p:spPr>
        <p:txBody>
          <a:bodyPr lIns="46800" tIns="46800" rIns="46800" bIns="46800"/>
          <a:lstStyle/>
          <a:p>
            <a:pPr marL="119063" indent="-119063" eaLnBrk="0" fontAlgn="auto" hangingPunct="0">
              <a:spcBef>
                <a:spcPct val="50000"/>
              </a:spcBef>
              <a:spcAft>
                <a:spcPts val="0"/>
              </a:spcAft>
              <a:buFont typeface="Arial" pitchFamily="34" charset="0"/>
              <a:buChar char="•"/>
              <a:defRPr/>
            </a:pPr>
            <a:r>
              <a:rPr lang="en-US" sz="1000" kern="0" dirty="0">
                <a:solidFill>
                  <a:sysClr val="windowText" lastClr="000000"/>
                </a:solidFill>
                <a:latin typeface="Arial"/>
                <a:cs typeface="Arial" pitchFamily="34" charset="0"/>
              </a:rPr>
              <a:t>Post completion of data entry, released the CRFs, which in turn were saved in the client database for the Quality Analysis at their end</a:t>
            </a:r>
          </a:p>
          <a:p>
            <a:pPr eaLnBrk="0" fontAlgn="auto" hangingPunct="0">
              <a:spcBef>
                <a:spcPct val="50000"/>
              </a:spcBef>
              <a:spcAft>
                <a:spcPts val="0"/>
              </a:spcAft>
              <a:defRPr/>
            </a:pPr>
            <a:endParaRPr lang="en-US" sz="1000" kern="0" dirty="0">
              <a:solidFill>
                <a:sysClr val="windowText" lastClr="000000"/>
              </a:solidFill>
              <a:latin typeface="Arial" pitchFamily="34" charset="0"/>
              <a:cs typeface="Arial" pitchFamily="34" charset="0"/>
            </a:endParaRPr>
          </a:p>
        </p:txBody>
      </p:sp>
      <p:sp>
        <p:nvSpPr>
          <p:cNvPr id="38921"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3A52AFD0-0B99-4453-81C6-6F873A31E195}" type="slidenum">
              <a:rPr lang="en-US" smtClean="0">
                <a:cs typeface="Arial" charset="0"/>
              </a:rPr>
              <a:pPr/>
              <a:t>15</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5"/>
          <p:cNvSpPr>
            <a:spLocks noGrp="1"/>
          </p:cNvSpPr>
          <p:nvPr>
            <p:ph type="title"/>
          </p:nvPr>
        </p:nvSpPr>
        <p:spPr bwMode="invGray">
          <a:ln>
            <a:miter lim="800000"/>
            <a:headEnd/>
            <a:tailEnd/>
          </a:ln>
        </p:spPr>
        <p:txBody>
          <a:bodyPr/>
          <a:lstStyle/>
          <a:p>
            <a:pPr eaLnBrk="1" fontAlgn="auto" hangingPunct="1">
              <a:spcBef>
                <a:spcPts val="0"/>
              </a:spcBef>
              <a:spcAft>
                <a:spcPts val="0"/>
              </a:spcAft>
              <a:defRPr/>
            </a:pPr>
            <a:r>
              <a:rPr lang="en-US" kern="0" dirty="0" smtClean="0">
                <a:solidFill>
                  <a:sysClr val="windowText" lastClr="000000"/>
                </a:solidFill>
              </a:rPr>
              <a:t>Case Study for </a:t>
            </a:r>
            <a:r>
              <a:rPr lang="en-US" dirty="0" smtClean="0">
                <a:solidFill>
                  <a:sysClr val="windowText" lastClr="000000"/>
                </a:solidFill>
              </a:rPr>
              <a:t>Clinical Research Management</a:t>
            </a:r>
            <a:endParaRPr lang="en-US" kern="0" dirty="0" smtClean="0">
              <a:solidFill>
                <a:sysClr val="windowText" lastClr="000000"/>
              </a:solidFill>
            </a:endParaRPr>
          </a:p>
        </p:txBody>
      </p:sp>
      <p:sp>
        <p:nvSpPr>
          <p:cNvPr id="20" name="Rectangle 5"/>
          <p:cNvSpPr>
            <a:spLocks noChangeArrowheads="1"/>
          </p:cNvSpPr>
          <p:nvPr/>
        </p:nvSpPr>
        <p:spPr bwMode="auto">
          <a:xfrm>
            <a:off x="2133600" y="1341438"/>
            <a:ext cx="6556375" cy="563562"/>
          </a:xfrm>
          <a:prstGeom prst="rect">
            <a:avLst/>
          </a:prstGeom>
          <a:noFill/>
          <a:ln w="12700" algn="ctr">
            <a:noFill/>
            <a:miter lim="800000"/>
            <a:headEnd/>
            <a:tailEnd/>
          </a:ln>
        </p:spPr>
        <p:txBody>
          <a:bodyPr lIns="36576" tIns="27432" rIns="36576" bIns="27432">
            <a:spAutoFit/>
          </a:bodyPr>
          <a:lstStyle/>
          <a:p>
            <a:pPr fontAlgn="auto">
              <a:spcBef>
                <a:spcPts val="0"/>
              </a:spcBef>
              <a:spcAft>
                <a:spcPts val="0"/>
              </a:spcAft>
              <a:defRPr/>
            </a:pPr>
            <a:r>
              <a:rPr lang="en-US" sz="1100" kern="0" dirty="0">
                <a:solidFill>
                  <a:sysClr val="windowText" lastClr="000000"/>
                </a:solidFill>
                <a:latin typeface="Arial" pitchFamily="34" charset="0"/>
                <a:cs typeface="Arial" pitchFamily="34" charset="0"/>
              </a:rPr>
              <a:t>Our client is a leader in the electronic  transformation of clinical R&amp;D. They  offer a suite of regulatory, clinical, process and IT solutions. They have a proven record of delivering innovative solutions to leading biotech and pharmaceutical companies.</a:t>
            </a:r>
          </a:p>
        </p:txBody>
      </p:sp>
      <p:sp>
        <p:nvSpPr>
          <p:cNvPr id="21" name="Rectangle 6"/>
          <p:cNvSpPr>
            <a:spLocks noChangeArrowheads="1"/>
          </p:cNvSpPr>
          <p:nvPr/>
        </p:nvSpPr>
        <p:spPr bwMode="auto">
          <a:xfrm>
            <a:off x="406400" y="1335088"/>
            <a:ext cx="1736725" cy="539750"/>
          </a:xfrm>
          <a:prstGeom prst="rect">
            <a:avLst/>
          </a:prstGeom>
          <a:solidFill>
            <a:srgbClr val="0081B9"/>
          </a:solidFill>
          <a:ln w="12700" algn="ctr">
            <a:solidFill>
              <a:srgbClr val="0081B9"/>
            </a:solidFill>
            <a:miter lim="800000"/>
            <a:headEnd/>
            <a:tailEnd/>
          </a:ln>
        </p:spPr>
        <p:txBody>
          <a:bodyPr lIns="18288" rIns="18288" anchor="ctr"/>
          <a:lstStyle/>
          <a:p>
            <a:pPr algn="ctr" eaLnBrk="0" fontAlgn="auto" hangingPunct="0">
              <a:lnSpc>
                <a:spcPct val="95000"/>
              </a:lnSpc>
              <a:spcBef>
                <a:spcPts val="0"/>
              </a:spcBef>
              <a:spcAft>
                <a:spcPct val="40000"/>
              </a:spcAft>
              <a:buClr>
                <a:srgbClr val="000000"/>
              </a:buClr>
              <a:buSzPct val="80000"/>
              <a:buFont typeface="Marlett" pitchFamily="2" charset="2"/>
              <a:buNone/>
              <a:defRPr/>
            </a:pPr>
            <a:r>
              <a:rPr lang="en-US" sz="1000" b="1" kern="0" dirty="0">
                <a:solidFill>
                  <a:srgbClr val="FFFFFF"/>
                </a:solidFill>
                <a:latin typeface="Arial" pitchFamily="34" charset="0"/>
                <a:cs typeface="Arial" pitchFamily="34" charset="0"/>
              </a:rPr>
              <a:t>Client background</a:t>
            </a:r>
          </a:p>
        </p:txBody>
      </p:sp>
      <p:sp>
        <p:nvSpPr>
          <p:cNvPr id="39940" name="Rectangle 22"/>
          <p:cNvSpPr>
            <a:spLocks noChangeArrowheads="1"/>
          </p:cNvSpPr>
          <p:nvPr/>
        </p:nvSpPr>
        <p:spPr bwMode="gray">
          <a:xfrm>
            <a:off x="504825" y="2433638"/>
            <a:ext cx="8181975" cy="2298700"/>
          </a:xfrm>
          <a:prstGeom prst="rect">
            <a:avLst/>
          </a:prstGeom>
          <a:noFill/>
          <a:ln w="9525" algn="ctr">
            <a:noFill/>
            <a:miter lim="800000"/>
            <a:headEnd/>
            <a:tailEnd/>
          </a:ln>
        </p:spPr>
        <p:txBody>
          <a:bodyPr lIns="0" tIns="0" rIns="0" bIns="0"/>
          <a:lstStyle/>
          <a:p>
            <a:pPr marL="230188" lvl="1" indent="-228600" eaLnBrk="0" hangingPunct="0">
              <a:lnSpc>
                <a:spcPct val="106000"/>
              </a:lnSpc>
              <a:spcBef>
                <a:spcPts val="400"/>
              </a:spcBef>
              <a:buClr>
                <a:schemeClr val="tx1"/>
              </a:buClr>
              <a:buSzPct val="80000"/>
              <a:buFont typeface="Arial" charset="0"/>
              <a:buChar char="•"/>
            </a:pPr>
            <a:r>
              <a:rPr lang="en-US" sz="1100"/>
              <a:t>Received Case Report Forms (CRFs) and Data Clarification Forms (DCFs) for book marking and linking from the client</a:t>
            </a:r>
          </a:p>
          <a:p>
            <a:pPr marL="230188" lvl="1" indent="-228600" eaLnBrk="0" hangingPunct="0">
              <a:lnSpc>
                <a:spcPct val="106000"/>
              </a:lnSpc>
              <a:spcBef>
                <a:spcPts val="400"/>
              </a:spcBef>
              <a:buClr>
                <a:schemeClr val="tx1"/>
              </a:buClr>
              <a:buSzPct val="80000"/>
              <a:buFont typeface="Arial" charset="0"/>
              <a:buChar char="•"/>
            </a:pPr>
            <a:r>
              <a:rPr lang="en-US" sz="1100"/>
              <a:t>The overview of steps is as follows:</a:t>
            </a:r>
          </a:p>
          <a:p>
            <a:pPr marL="687388" lvl="2" indent="-228600" eaLnBrk="0" hangingPunct="0">
              <a:lnSpc>
                <a:spcPct val="106000"/>
              </a:lnSpc>
              <a:spcBef>
                <a:spcPts val="400"/>
              </a:spcBef>
              <a:buClr>
                <a:schemeClr val="tx1"/>
              </a:buClr>
              <a:buSzPct val="80000"/>
              <a:buFont typeface="Arial" charset="0"/>
              <a:buChar char="•"/>
            </a:pPr>
            <a:r>
              <a:rPr lang="en-US" sz="1100"/>
              <a:t>Case Report Forms (CRF) Book marking</a:t>
            </a:r>
          </a:p>
          <a:p>
            <a:pPr marL="687388" lvl="2" indent="-228600" eaLnBrk="0" hangingPunct="0">
              <a:lnSpc>
                <a:spcPct val="106000"/>
              </a:lnSpc>
              <a:spcBef>
                <a:spcPts val="400"/>
              </a:spcBef>
              <a:buClr>
                <a:schemeClr val="tx1"/>
              </a:buClr>
              <a:buSzPct val="80000"/>
              <a:buFont typeface="Arial" charset="0"/>
              <a:buChar char="•"/>
            </a:pPr>
            <a:r>
              <a:rPr lang="en-US" sz="1100"/>
              <a:t>Case Report Forms (CRF) Linking to DCF</a:t>
            </a:r>
          </a:p>
          <a:p>
            <a:pPr marL="687388" lvl="2" indent="-228600" eaLnBrk="0" hangingPunct="0">
              <a:lnSpc>
                <a:spcPct val="106000"/>
              </a:lnSpc>
              <a:spcBef>
                <a:spcPts val="400"/>
              </a:spcBef>
              <a:buClr>
                <a:schemeClr val="tx1"/>
              </a:buClr>
              <a:buSzPct val="80000"/>
              <a:buFont typeface="Arial" charset="0"/>
              <a:buChar char="•"/>
            </a:pPr>
            <a:r>
              <a:rPr lang="en-US" sz="1100"/>
              <a:t>Quality Check 100%</a:t>
            </a:r>
          </a:p>
          <a:p>
            <a:pPr marL="687388" lvl="2" indent="-228600" eaLnBrk="0" hangingPunct="0">
              <a:lnSpc>
                <a:spcPct val="106000"/>
              </a:lnSpc>
              <a:spcBef>
                <a:spcPts val="400"/>
              </a:spcBef>
              <a:buClr>
                <a:schemeClr val="tx1"/>
              </a:buClr>
              <a:buSzPct val="80000"/>
              <a:buFont typeface="Arial" charset="0"/>
              <a:buChar char="•"/>
            </a:pPr>
            <a:r>
              <a:rPr lang="en-US" sz="1100"/>
              <a:t>Second stage Random Sampling QA process</a:t>
            </a:r>
          </a:p>
          <a:p>
            <a:pPr marL="230188" lvl="1" indent="-228600" eaLnBrk="0" hangingPunct="0">
              <a:lnSpc>
                <a:spcPct val="106000"/>
              </a:lnSpc>
              <a:spcBef>
                <a:spcPts val="400"/>
              </a:spcBef>
              <a:buClr>
                <a:schemeClr val="tx1"/>
              </a:buClr>
              <a:buSzPct val="80000"/>
              <a:buFont typeface="Arial" charset="0"/>
              <a:buChar char="•"/>
            </a:pPr>
            <a:r>
              <a:rPr lang="en-US" sz="1100"/>
              <a:t>Assisted the client in both clinical and non-clinical projects</a:t>
            </a:r>
          </a:p>
          <a:p>
            <a:pPr marL="687388" lvl="2" indent="-228600" eaLnBrk="0" hangingPunct="0">
              <a:lnSpc>
                <a:spcPct val="106000"/>
              </a:lnSpc>
              <a:spcBef>
                <a:spcPts val="400"/>
              </a:spcBef>
              <a:buClr>
                <a:schemeClr val="tx1"/>
              </a:buClr>
              <a:buSzPct val="80000"/>
              <a:buFont typeface="Arial" charset="0"/>
              <a:buChar char="•"/>
            </a:pPr>
            <a:r>
              <a:rPr lang="en-US" sz="1100"/>
              <a:t>Managed over 50 clinical and non-clinical projects for the client</a:t>
            </a:r>
          </a:p>
        </p:txBody>
      </p:sp>
      <p:grpSp>
        <p:nvGrpSpPr>
          <p:cNvPr id="39941" name="Group 12"/>
          <p:cNvGrpSpPr>
            <a:grpSpLocks/>
          </p:cNvGrpSpPr>
          <p:nvPr/>
        </p:nvGrpSpPr>
        <p:grpSpPr bwMode="auto">
          <a:xfrm>
            <a:off x="457200" y="2057400"/>
            <a:ext cx="8229600" cy="160338"/>
            <a:chOff x="247" y="728"/>
            <a:chExt cx="2528" cy="101"/>
          </a:xfrm>
        </p:grpSpPr>
        <p:sp>
          <p:nvSpPr>
            <p:cNvPr id="28" name="Line 13"/>
            <p:cNvSpPr>
              <a:spLocks noChangeShapeType="1"/>
            </p:cNvSpPr>
            <p:nvPr/>
          </p:nvSpPr>
          <p:spPr bwMode="gray">
            <a:xfrm>
              <a:off x="247" y="778"/>
              <a:ext cx="2528" cy="0"/>
            </a:xfrm>
            <a:prstGeom prst="line">
              <a:avLst/>
            </a:prstGeom>
            <a:noFill/>
            <a:ln w="12700" cap="rnd">
              <a:solidFill>
                <a:srgbClr val="0081B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29" name="Rectangle 14"/>
            <p:cNvSpPr>
              <a:spLocks noChangeArrowheads="1"/>
            </p:cNvSpPr>
            <p:nvPr/>
          </p:nvSpPr>
          <p:spPr bwMode="gray">
            <a:xfrm>
              <a:off x="1307" y="728"/>
              <a:ext cx="491"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Our Service Offerings</a:t>
              </a:r>
            </a:p>
          </p:txBody>
        </p:sp>
      </p:grpSp>
      <p:grpSp>
        <p:nvGrpSpPr>
          <p:cNvPr id="39942" name="Group 15"/>
          <p:cNvGrpSpPr>
            <a:grpSpLocks/>
          </p:cNvGrpSpPr>
          <p:nvPr/>
        </p:nvGrpSpPr>
        <p:grpSpPr bwMode="auto">
          <a:xfrm>
            <a:off x="392113" y="4343400"/>
            <a:ext cx="8355012" cy="160338"/>
            <a:chOff x="247" y="738"/>
            <a:chExt cx="5263" cy="101"/>
          </a:xfrm>
        </p:grpSpPr>
        <p:sp>
          <p:nvSpPr>
            <p:cNvPr id="31" name="Line 16"/>
            <p:cNvSpPr>
              <a:spLocks noChangeShapeType="1"/>
            </p:cNvSpPr>
            <p:nvPr/>
          </p:nvSpPr>
          <p:spPr bwMode="gray">
            <a:xfrm>
              <a:off x="247" y="788"/>
              <a:ext cx="5263" cy="0"/>
            </a:xfrm>
            <a:prstGeom prst="line">
              <a:avLst/>
            </a:prstGeom>
            <a:noFill/>
            <a:ln w="12700" cap="rnd">
              <a:solidFill>
                <a:srgbClr val="0081B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32" name="Rectangle 17"/>
            <p:cNvSpPr>
              <a:spLocks noChangeArrowheads="1"/>
            </p:cNvSpPr>
            <p:nvPr/>
          </p:nvSpPr>
          <p:spPr bwMode="gray">
            <a:xfrm>
              <a:off x="2370" y="738"/>
              <a:ext cx="1020"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Project Achievements</a:t>
              </a:r>
            </a:p>
          </p:txBody>
        </p:sp>
      </p:grpSp>
      <p:graphicFrame>
        <p:nvGraphicFramePr>
          <p:cNvPr id="17" name="Table 16"/>
          <p:cNvGraphicFramePr>
            <a:graphicFrameLocks noGrp="1"/>
          </p:cNvGraphicFramePr>
          <p:nvPr/>
        </p:nvGraphicFramePr>
        <p:xfrm>
          <a:off x="381000" y="4648200"/>
          <a:ext cx="8305800" cy="1657350"/>
        </p:xfrm>
        <a:graphic>
          <a:graphicData uri="http://schemas.openxmlformats.org/drawingml/2006/table">
            <a:tbl>
              <a:tblPr firstRow="1" bandRow="1">
                <a:tableStyleId>{5C22544A-7EE6-4342-B048-85BDC9FD1C3A}</a:tableStyleId>
              </a:tblPr>
              <a:tblGrid>
                <a:gridCol w="2743200"/>
                <a:gridCol w="2743200"/>
                <a:gridCol w="2819401"/>
              </a:tblGrid>
              <a:tr h="369277">
                <a:tc>
                  <a:txBody>
                    <a:bodyPr/>
                    <a:lstStyle/>
                    <a:p>
                      <a:pPr algn="l"/>
                      <a:r>
                        <a:rPr lang="en-US" sz="1100" dirty="0" smtClean="0">
                          <a:latin typeface="Arial" pitchFamily="34" charset="0"/>
                          <a:cs typeface="Arial" pitchFamily="34" charset="0"/>
                        </a:rPr>
                        <a:t>Description</a:t>
                      </a:r>
                      <a:endParaRPr lang="en-US" sz="1100" dirty="0">
                        <a:latin typeface="Arial" pitchFamily="34" charset="0"/>
                        <a:cs typeface="Arial" pitchFamily="34" charset="0"/>
                      </a:endParaRPr>
                    </a:p>
                  </a:txBody>
                  <a:tcPr>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rgbClr val="0081B9"/>
                    </a:solidFill>
                  </a:tcPr>
                </a:tc>
                <a:tc>
                  <a:txBody>
                    <a:bodyPr/>
                    <a:lstStyle/>
                    <a:p>
                      <a:pPr algn="l"/>
                      <a:r>
                        <a:rPr lang="en-US" sz="1100" b="1" dirty="0" smtClean="0">
                          <a:latin typeface="Arial" pitchFamily="34" charset="0"/>
                          <a:cs typeface="Arial" pitchFamily="34" charset="0"/>
                        </a:rPr>
                        <a:t>Volumes</a:t>
                      </a:r>
                      <a:r>
                        <a:rPr lang="en-US" sz="1100" b="1" baseline="0" dirty="0" smtClean="0">
                          <a:latin typeface="Arial" pitchFamily="34" charset="0"/>
                          <a:cs typeface="Arial" pitchFamily="34" charset="0"/>
                        </a:rPr>
                        <a:t> handled for Clinical projects</a:t>
                      </a:r>
                      <a:endParaRPr lang="en-US" sz="1100" b="1" dirty="0">
                        <a:latin typeface="Arial" pitchFamily="34" charset="0"/>
                        <a:cs typeface="Arial" pitchFamily="34" charset="0"/>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rgbClr val="0081B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smtClean="0">
                          <a:latin typeface="Arial" pitchFamily="34" charset="0"/>
                          <a:cs typeface="Arial" pitchFamily="34" charset="0"/>
                        </a:rPr>
                        <a:t>Volumes</a:t>
                      </a:r>
                      <a:r>
                        <a:rPr lang="en-US" sz="1100" b="1" baseline="0" dirty="0" smtClean="0">
                          <a:latin typeface="Arial" pitchFamily="34" charset="0"/>
                          <a:cs typeface="Arial" pitchFamily="34" charset="0"/>
                        </a:rPr>
                        <a:t> handled for Non-Clinical projects</a:t>
                      </a:r>
                      <a:endParaRPr lang="en-US" sz="1100" b="1" dirty="0" smtClean="0">
                        <a:latin typeface="Arial" pitchFamily="34" charset="0"/>
                        <a:cs typeface="Arial" pitchFamily="34" charset="0"/>
                      </a:endParaRPr>
                    </a:p>
                  </a:txBody>
                  <a:tcPr>
                    <a:lnL w="12700" cap="flat" cmpd="sng" algn="ctr">
                      <a:solidFill>
                        <a:srgbClr val="002060"/>
                      </a:solidFill>
                      <a:prstDash val="solid"/>
                      <a:round/>
                      <a:headEnd type="none" w="med" len="med"/>
                      <a:tailEnd type="none" w="med" len="med"/>
                    </a:lnL>
                    <a:lnB w="12700" cap="flat" cmpd="sng" algn="ctr">
                      <a:solidFill>
                        <a:srgbClr val="002060"/>
                      </a:solidFill>
                      <a:prstDash val="solid"/>
                      <a:round/>
                      <a:headEnd type="none" w="med" len="med"/>
                      <a:tailEnd type="none" w="med" len="med"/>
                    </a:lnB>
                    <a:solidFill>
                      <a:srgbClr val="0081B9"/>
                    </a:solidFill>
                  </a:tcPr>
                </a:tc>
              </a:tr>
              <a:tr h="246184">
                <a:tc>
                  <a:txBody>
                    <a:bodyPr/>
                    <a:lstStyle/>
                    <a:p>
                      <a:pPr marL="0" marR="0" algn="l">
                        <a:spcBef>
                          <a:spcPts val="0"/>
                        </a:spcBef>
                        <a:spcAft>
                          <a:spcPts val="0"/>
                        </a:spcAft>
                      </a:pPr>
                      <a:r>
                        <a:rPr lang="en-US" sz="1100" dirty="0">
                          <a:latin typeface="Arial" pitchFamily="34" charset="0"/>
                          <a:ea typeface="Times New Roman"/>
                          <a:cs typeface="Arial" pitchFamily="34" charset="0"/>
                        </a:rPr>
                        <a:t>Total number of client projects:</a:t>
                      </a:r>
                    </a:p>
                  </a:txBody>
                  <a:tcPr marL="68580" marR="68580"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dirty="0">
                          <a:solidFill>
                            <a:schemeClr val="tx1"/>
                          </a:solidFill>
                          <a:latin typeface="Arial" pitchFamily="34" charset="0"/>
                          <a:ea typeface="Times New Roman"/>
                          <a:cs typeface="Arial" pitchFamily="34" charset="0"/>
                        </a:rPr>
                        <a:t>68</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dirty="0">
                          <a:solidFill>
                            <a:schemeClr val="tx1"/>
                          </a:solidFill>
                          <a:latin typeface="Arial" pitchFamily="34" charset="0"/>
                          <a:ea typeface="Times New Roman"/>
                          <a:cs typeface="Arial" pitchFamily="34" charset="0"/>
                        </a:rPr>
                        <a:t>30</a:t>
                      </a:r>
                    </a:p>
                  </a:txBody>
                  <a:tcPr marL="68580" marR="68580"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46184">
                <a:tc>
                  <a:txBody>
                    <a:bodyPr/>
                    <a:lstStyle/>
                    <a:p>
                      <a:pPr marL="0" marR="0" algn="l">
                        <a:spcBef>
                          <a:spcPts val="0"/>
                        </a:spcBef>
                        <a:spcAft>
                          <a:spcPts val="0"/>
                        </a:spcAft>
                      </a:pPr>
                      <a:r>
                        <a:rPr lang="en-US" sz="1100">
                          <a:latin typeface="Arial" pitchFamily="34" charset="0"/>
                          <a:ea typeface="Times New Roman"/>
                          <a:cs typeface="Arial" pitchFamily="34" charset="0"/>
                        </a:rPr>
                        <a:t>Total number of files (PDF):</a:t>
                      </a:r>
                    </a:p>
                  </a:txBody>
                  <a:tcPr marL="68580" marR="68580"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a:solidFill>
                            <a:schemeClr val="tx1"/>
                          </a:solidFill>
                          <a:latin typeface="Arial" pitchFamily="34" charset="0"/>
                          <a:ea typeface="Times New Roman"/>
                          <a:cs typeface="Arial" pitchFamily="34" charset="0"/>
                        </a:rPr>
                        <a:t>18306</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a:solidFill>
                            <a:schemeClr val="tx1"/>
                          </a:solidFill>
                          <a:latin typeface="Arial" pitchFamily="34" charset="0"/>
                          <a:ea typeface="Times New Roman"/>
                          <a:cs typeface="Arial" pitchFamily="34" charset="0"/>
                        </a:rPr>
                        <a:t>1789</a:t>
                      </a:r>
                    </a:p>
                  </a:txBody>
                  <a:tcPr marL="68580" marR="68580"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46184">
                <a:tc>
                  <a:txBody>
                    <a:bodyPr/>
                    <a:lstStyle/>
                    <a:p>
                      <a:pPr marL="0" marR="0" algn="l">
                        <a:spcBef>
                          <a:spcPts val="0"/>
                        </a:spcBef>
                        <a:spcAft>
                          <a:spcPts val="0"/>
                        </a:spcAft>
                      </a:pPr>
                      <a:r>
                        <a:rPr lang="en-US" sz="1100">
                          <a:latin typeface="Arial" pitchFamily="34" charset="0"/>
                          <a:ea typeface="Times New Roman"/>
                          <a:cs typeface="Arial" pitchFamily="34" charset="0"/>
                        </a:rPr>
                        <a:t>Total number of pages (CRF):</a:t>
                      </a:r>
                    </a:p>
                  </a:txBody>
                  <a:tcPr marL="68580" marR="68580"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a:solidFill>
                            <a:schemeClr val="tx1"/>
                          </a:solidFill>
                          <a:latin typeface="Arial" pitchFamily="34" charset="0"/>
                          <a:ea typeface="Times New Roman"/>
                          <a:cs typeface="Arial" pitchFamily="34" charset="0"/>
                        </a:rPr>
                        <a:t>2132534</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a:solidFill>
                            <a:schemeClr val="tx1"/>
                          </a:solidFill>
                          <a:latin typeface="Arial" pitchFamily="34" charset="0"/>
                          <a:ea typeface="Times New Roman"/>
                          <a:cs typeface="Arial" pitchFamily="34" charset="0"/>
                        </a:rPr>
                        <a:t>410954</a:t>
                      </a:r>
                    </a:p>
                  </a:txBody>
                  <a:tcPr marL="68580" marR="68580"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46184">
                <a:tc>
                  <a:txBody>
                    <a:bodyPr/>
                    <a:lstStyle/>
                    <a:p>
                      <a:pPr marL="0" marR="0" algn="l">
                        <a:spcBef>
                          <a:spcPts val="0"/>
                        </a:spcBef>
                        <a:spcAft>
                          <a:spcPts val="0"/>
                        </a:spcAft>
                      </a:pPr>
                      <a:r>
                        <a:rPr lang="en-US" sz="1100" dirty="0">
                          <a:latin typeface="Arial" pitchFamily="34" charset="0"/>
                          <a:ea typeface="Times New Roman"/>
                          <a:cs typeface="Arial" pitchFamily="34" charset="0"/>
                        </a:rPr>
                        <a:t>Total number of </a:t>
                      </a:r>
                      <a:r>
                        <a:rPr lang="en-US" sz="1100" dirty="0" smtClean="0">
                          <a:latin typeface="Arial" pitchFamily="34" charset="0"/>
                          <a:ea typeface="Times New Roman"/>
                          <a:cs typeface="Arial" pitchFamily="34" charset="0"/>
                        </a:rPr>
                        <a:t>DCF / Bookmarks:</a:t>
                      </a:r>
                      <a:endParaRPr lang="en-US" sz="1100" dirty="0">
                        <a:latin typeface="Arial" pitchFamily="34" charset="0"/>
                        <a:ea typeface="Times New Roman"/>
                        <a:cs typeface="Arial" pitchFamily="34" charset="0"/>
                      </a:endParaRPr>
                    </a:p>
                  </a:txBody>
                  <a:tcPr marL="68580" marR="68580"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dirty="0" smtClean="0">
                          <a:solidFill>
                            <a:schemeClr val="tx1"/>
                          </a:solidFill>
                          <a:latin typeface="Arial" pitchFamily="34" charset="0"/>
                          <a:ea typeface="Times New Roman"/>
                          <a:cs typeface="Arial" pitchFamily="34" charset="0"/>
                        </a:rPr>
                        <a:t>173030 DCF</a:t>
                      </a:r>
                      <a:endParaRPr lang="en-US" sz="1100" dirty="0">
                        <a:solidFill>
                          <a:schemeClr val="tx1"/>
                        </a:solidFill>
                        <a:latin typeface="Arial" pitchFamily="34" charset="0"/>
                        <a:ea typeface="Times New Roman"/>
                        <a:cs typeface="Arial"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algn="l">
                        <a:spcBef>
                          <a:spcPts val="0"/>
                        </a:spcBef>
                        <a:spcAft>
                          <a:spcPts val="0"/>
                        </a:spcAft>
                      </a:pPr>
                      <a:r>
                        <a:rPr lang="en-US" sz="1100" dirty="0" smtClean="0">
                          <a:solidFill>
                            <a:schemeClr val="tx1"/>
                          </a:solidFill>
                          <a:latin typeface="Arial" pitchFamily="34" charset="0"/>
                          <a:ea typeface="Times New Roman"/>
                          <a:cs typeface="Arial" pitchFamily="34" charset="0"/>
                        </a:rPr>
                        <a:t>169748 bookmarks</a:t>
                      </a:r>
                      <a:endParaRPr lang="en-US" sz="1100" dirty="0">
                        <a:solidFill>
                          <a:schemeClr val="tx1"/>
                        </a:solidFill>
                        <a:latin typeface="Arial" pitchFamily="34" charset="0"/>
                        <a:ea typeface="Times New Roman"/>
                        <a:cs typeface="Arial" pitchFamily="34" charset="0"/>
                      </a:endParaRPr>
                    </a:p>
                  </a:txBody>
                  <a:tcPr marL="68580" marR="68580"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r>
              <a:tr h="246184">
                <a:tc>
                  <a:txBody>
                    <a:bodyPr/>
                    <a:lstStyle/>
                    <a:p>
                      <a:pPr marL="0" marR="0" algn="l" defTabSz="914400" rtl="0" eaLnBrk="1" latinLnBrk="0" hangingPunct="1">
                        <a:spcBef>
                          <a:spcPts val="0"/>
                        </a:spcBef>
                        <a:spcAft>
                          <a:spcPts val="0"/>
                        </a:spcAft>
                      </a:pPr>
                      <a:r>
                        <a:rPr lang="en-US" sz="1100" kern="1200" dirty="0" smtClean="0">
                          <a:solidFill>
                            <a:schemeClr val="dk1"/>
                          </a:solidFill>
                          <a:latin typeface="Arial" pitchFamily="34" charset="0"/>
                          <a:ea typeface="Times New Roman"/>
                          <a:cs typeface="Arial" pitchFamily="34" charset="0"/>
                        </a:rPr>
                        <a:t>Total </a:t>
                      </a:r>
                      <a:r>
                        <a:rPr lang="en-US" sz="1100" kern="1200" dirty="0">
                          <a:solidFill>
                            <a:schemeClr val="dk1"/>
                          </a:solidFill>
                          <a:latin typeface="Arial" pitchFamily="34" charset="0"/>
                          <a:ea typeface="Times New Roman"/>
                          <a:cs typeface="Arial" pitchFamily="34" charset="0"/>
                        </a:rPr>
                        <a:t>number of Queries </a:t>
                      </a:r>
                      <a:r>
                        <a:rPr lang="en-US" sz="1100" kern="1200" dirty="0" smtClean="0">
                          <a:solidFill>
                            <a:schemeClr val="dk1"/>
                          </a:solidFill>
                          <a:latin typeface="Arial" pitchFamily="34" charset="0"/>
                          <a:ea typeface="Times New Roman"/>
                          <a:cs typeface="Arial" pitchFamily="34" charset="0"/>
                        </a:rPr>
                        <a:t>resolved / Links:</a:t>
                      </a:r>
                      <a:endParaRPr lang="en-US" sz="1100" kern="1200" dirty="0">
                        <a:solidFill>
                          <a:schemeClr val="dk1"/>
                        </a:solidFill>
                        <a:latin typeface="Arial" pitchFamily="34" charset="0"/>
                        <a:ea typeface="Times New Roman"/>
                        <a:cs typeface="Arial" pitchFamily="34" charset="0"/>
                      </a:endParaRPr>
                    </a:p>
                  </a:txBody>
                  <a:tcPr marL="68580" marR="68580" marT="0" marB="0"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noFill/>
                  </a:tcPr>
                </a:tc>
                <a:tc>
                  <a:txBody>
                    <a:bodyPr/>
                    <a:lstStyle/>
                    <a:p>
                      <a:pPr marL="0" marR="0" algn="l">
                        <a:spcBef>
                          <a:spcPts val="0"/>
                        </a:spcBef>
                        <a:spcAft>
                          <a:spcPts val="0"/>
                        </a:spcAft>
                      </a:pPr>
                      <a:r>
                        <a:rPr lang="en-US" sz="1100" dirty="0" smtClean="0">
                          <a:solidFill>
                            <a:schemeClr val="tx1"/>
                          </a:solidFill>
                          <a:latin typeface="Arial" pitchFamily="34" charset="0"/>
                          <a:ea typeface="Times New Roman"/>
                          <a:cs typeface="Arial" pitchFamily="34" charset="0"/>
                        </a:rPr>
                        <a:t>215917 queries resolved</a:t>
                      </a:r>
                      <a:endParaRPr lang="en-US" sz="1100" dirty="0">
                        <a:solidFill>
                          <a:schemeClr val="tx1"/>
                        </a:solidFill>
                        <a:latin typeface="Arial" pitchFamily="34" charset="0"/>
                        <a:ea typeface="Times New Roman"/>
                        <a:cs typeface="Arial" pitchFamily="34"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noFill/>
                  </a:tcPr>
                </a:tc>
                <a:tc>
                  <a:txBody>
                    <a:bodyPr/>
                    <a:lstStyle/>
                    <a:p>
                      <a:pPr marL="0" marR="0" algn="l">
                        <a:spcBef>
                          <a:spcPts val="0"/>
                        </a:spcBef>
                        <a:spcAft>
                          <a:spcPts val="0"/>
                        </a:spcAft>
                      </a:pPr>
                      <a:r>
                        <a:rPr lang="en-US" sz="1100" dirty="0" smtClean="0">
                          <a:solidFill>
                            <a:schemeClr val="tx1"/>
                          </a:solidFill>
                          <a:latin typeface="Arial" pitchFamily="34" charset="0"/>
                          <a:ea typeface="Times New Roman"/>
                          <a:cs typeface="Arial" pitchFamily="34" charset="0"/>
                        </a:rPr>
                        <a:t>124091 links</a:t>
                      </a:r>
                      <a:endParaRPr lang="en-US" sz="1100" dirty="0">
                        <a:solidFill>
                          <a:schemeClr val="tx1"/>
                        </a:solidFill>
                        <a:latin typeface="Arial" pitchFamily="34" charset="0"/>
                        <a:ea typeface="Times New Roman"/>
                        <a:cs typeface="Arial" pitchFamily="34" charset="0"/>
                      </a:endParaRPr>
                    </a:p>
                  </a:txBody>
                  <a:tcPr marL="68580" marR="68580" marT="0" marB="0"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noFill/>
                  </a:tcPr>
                </a:tc>
              </a:tr>
            </a:tbl>
          </a:graphicData>
        </a:graphic>
      </p:graphicFrame>
      <p:sp>
        <p:nvSpPr>
          <p:cNvPr id="39974"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2A7ACC75-9E13-4E11-A325-041B56B036A9}" type="slidenum">
              <a:rPr lang="en-US" smtClean="0">
                <a:cs typeface="Arial" charset="0"/>
              </a:rPr>
              <a:pPr/>
              <a:t>16</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5"/>
          <p:cNvSpPr>
            <a:spLocks noGrp="1"/>
          </p:cNvSpPr>
          <p:nvPr>
            <p:ph type="title"/>
          </p:nvPr>
        </p:nvSpPr>
        <p:spPr bwMode="invGray">
          <a:ln>
            <a:miter lim="800000"/>
            <a:headEnd/>
            <a:tailEnd/>
          </a:ln>
        </p:spPr>
        <p:txBody>
          <a:bodyPr/>
          <a:lstStyle/>
          <a:p>
            <a:pPr eaLnBrk="1" fontAlgn="auto" hangingPunct="1">
              <a:spcBef>
                <a:spcPts val="0"/>
              </a:spcBef>
              <a:spcAft>
                <a:spcPts val="0"/>
              </a:spcAft>
              <a:defRPr/>
            </a:pPr>
            <a:r>
              <a:rPr lang="en-US" kern="0" dirty="0" smtClean="0">
                <a:solidFill>
                  <a:sysClr val="windowText" lastClr="000000"/>
                </a:solidFill>
              </a:rPr>
              <a:t>Case Study for </a:t>
            </a:r>
            <a:r>
              <a:rPr lang="en-US" dirty="0" smtClean="0">
                <a:solidFill>
                  <a:sysClr val="windowText" lastClr="000000"/>
                </a:solidFill>
              </a:rPr>
              <a:t>Clinical Research Management </a:t>
            </a:r>
            <a:endParaRPr lang="en-US" kern="0" dirty="0" smtClean="0">
              <a:solidFill>
                <a:sysClr val="windowText" lastClr="000000"/>
              </a:solidFill>
            </a:endParaRPr>
          </a:p>
        </p:txBody>
      </p:sp>
      <p:sp>
        <p:nvSpPr>
          <p:cNvPr id="20" name="Rectangle 5"/>
          <p:cNvSpPr>
            <a:spLocks noChangeArrowheads="1"/>
          </p:cNvSpPr>
          <p:nvPr/>
        </p:nvSpPr>
        <p:spPr bwMode="auto">
          <a:xfrm>
            <a:off x="2182813" y="1212850"/>
            <a:ext cx="6556375" cy="671513"/>
          </a:xfrm>
          <a:prstGeom prst="rect">
            <a:avLst/>
          </a:prstGeom>
          <a:noFill/>
          <a:ln w="12700" algn="ctr">
            <a:noFill/>
            <a:miter lim="800000"/>
            <a:headEnd/>
            <a:tailEnd/>
          </a:ln>
        </p:spPr>
        <p:txBody>
          <a:bodyPr lIns="36576" tIns="27432" rIns="36576" bIns="27432">
            <a:spAutoFit/>
          </a:bodyPr>
          <a:lstStyle/>
          <a:p>
            <a:pPr fontAlgn="auto">
              <a:spcBef>
                <a:spcPts val="0"/>
              </a:spcBef>
              <a:spcAft>
                <a:spcPts val="0"/>
              </a:spcAft>
              <a:defRPr/>
            </a:pPr>
            <a:r>
              <a:rPr lang="en-US" sz="1000" dirty="0">
                <a:latin typeface="Arial" pitchFamily="34" charset="0"/>
                <a:cs typeface="Arial" pitchFamily="34" charset="0"/>
              </a:rPr>
              <a:t>Our client is dedicated to serving the Pharmaceutical, Biotechnology and CRO Industries by developing and supporting state of the art software and services designed to facilitate a more efficient, effective and timely capture, distribution and analysis of clinical data from paper or imaged CRF forms. It offers the possibility of electronic data capture from paper or imaged CRF, including full verification, validation, data management and clean-up.</a:t>
            </a:r>
            <a:endParaRPr lang="en-US" sz="1000" kern="0" dirty="0">
              <a:solidFill>
                <a:sysClr val="windowText" lastClr="000000"/>
              </a:solidFill>
              <a:latin typeface="+mn-lt"/>
              <a:cs typeface="Arial" pitchFamily="34" charset="0"/>
            </a:endParaRPr>
          </a:p>
        </p:txBody>
      </p:sp>
      <p:sp>
        <p:nvSpPr>
          <p:cNvPr id="21" name="Rectangle 6"/>
          <p:cNvSpPr>
            <a:spLocks noChangeArrowheads="1"/>
          </p:cNvSpPr>
          <p:nvPr/>
        </p:nvSpPr>
        <p:spPr bwMode="auto">
          <a:xfrm>
            <a:off x="406400" y="1158875"/>
            <a:ext cx="1736725" cy="822325"/>
          </a:xfrm>
          <a:prstGeom prst="rect">
            <a:avLst/>
          </a:prstGeom>
          <a:solidFill>
            <a:srgbClr val="0081B9"/>
          </a:solidFill>
          <a:ln w="12700" algn="ctr">
            <a:solidFill>
              <a:srgbClr val="0081B9"/>
            </a:solidFill>
            <a:miter lim="800000"/>
            <a:headEnd/>
            <a:tailEnd/>
          </a:ln>
        </p:spPr>
        <p:txBody>
          <a:bodyPr lIns="18288" rIns="18288" anchor="ctr"/>
          <a:lstStyle/>
          <a:p>
            <a:pPr algn="ctr" eaLnBrk="0" fontAlgn="auto" hangingPunct="0">
              <a:lnSpc>
                <a:spcPct val="95000"/>
              </a:lnSpc>
              <a:spcBef>
                <a:spcPts val="0"/>
              </a:spcBef>
              <a:spcAft>
                <a:spcPct val="40000"/>
              </a:spcAft>
              <a:buClr>
                <a:srgbClr val="000000"/>
              </a:buClr>
              <a:buSzPct val="80000"/>
              <a:buFont typeface="Marlett" pitchFamily="2" charset="2"/>
              <a:buNone/>
              <a:defRPr/>
            </a:pPr>
            <a:r>
              <a:rPr lang="en-US" sz="1000" b="1" kern="0">
                <a:solidFill>
                  <a:srgbClr val="FFFFFF"/>
                </a:solidFill>
                <a:latin typeface="Arial" pitchFamily="34" charset="0"/>
                <a:cs typeface="Arial" pitchFamily="34" charset="0"/>
              </a:rPr>
              <a:t>Client background</a:t>
            </a:r>
          </a:p>
        </p:txBody>
      </p:sp>
      <p:sp>
        <p:nvSpPr>
          <p:cNvPr id="23" name="Rectangle 22"/>
          <p:cNvSpPr>
            <a:spLocks noChangeArrowheads="1"/>
          </p:cNvSpPr>
          <p:nvPr/>
        </p:nvSpPr>
        <p:spPr bwMode="gray">
          <a:xfrm>
            <a:off x="504825" y="2730500"/>
            <a:ext cx="8181975" cy="2298700"/>
          </a:xfrm>
          <a:prstGeom prst="rect">
            <a:avLst/>
          </a:prstGeom>
          <a:noFill/>
          <a:ln w="9525" algn="ctr">
            <a:noFill/>
            <a:miter lim="800000"/>
            <a:headEnd/>
            <a:tailEnd/>
          </a:ln>
        </p:spPr>
        <p:txBody>
          <a:bodyPr lIns="0" tIns="0" rIns="0" bIns="0"/>
          <a:lstStyle/>
          <a:p>
            <a:pPr marL="230188" lvl="1"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Image Verification for CRFs</a:t>
            </a:r>
          </a:p>
          <a:p>
            <a:pPr marL="687388" lvl="2"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Verify the received images against online client data</a:t>
            </a:r>
          </a:p>
          <a:p>
            <a:pPr marL="230188" lvl="1"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Data Entry – 1st and 2nd Pass </a:t>
            </a:r>
          </a:p>
          <a:p>
            <a:pPr marL="230188" lvl="1"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Quality Check</a:t>
            </a:r>
          </a:p>
          <a:p>
            <a:pPr marL="687388" lvl="2"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Check all records100% by comparing the data entered in the 1</a:t>
            </a:r>
            <a:r>
              <a:rPr lang="en-US" sz="1000" baseline="30000" dirty="0">
                <a:latin typeface="+mn-lt"/>
                <a:cs typeface="Arial" pitchFamily="34" charset="0"/>
              </a:rPr>
              <a:t>st</a:t>
            </a:r>
            <a:r>
              <a:rPr lang="en-US" sz="1000" dirty="0">
                <a:latin typeface="+mn-lt"/>
                <a:cs typeface="Arial" pitchFamily="34" charset="0"/>
              </a:rPr>
              <a:t> and 2</a:t>
            </a:r>
            <a:r>
              <a:rPr lang="en-US" sz="1000" baseline="30000" dirty="0">
                <a:latin typeface="+mn-lt"/>
                <a:cs typeface="Arial" pitchFamily="34" charset="0"/>
              </a:rPr>
              <a:t>nd</a:t>
            </a:r>
            <a:r>
              <a:rPr lang="en-US" sz="1000" dirty="0">
                <a:latin typeface="+mn-lt"/>
                <a:cs typeface="Arial" pitchFamily="34" charset="0"/>
              </a:rPr>
              <a:t> pass to ensure quality SLA</a:t>
            </a:r>
          </a:p>
          <a:p>
            <a:pPr marL="230188" lvl="1"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Field Data Clarification Forms (FDCFs)</a:t>
            </a:r>
          </a:p>
          <a:p>
            <a:pPr marL="687388" lvl="2"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Data entry of DCFs including query resolution</a:t>
            </a:r>
          </a:p>
          <a:p>
            <a:pPr marL="230188" lvl="1"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Statistical Analysis Systems (SAS) in Clinical trials</a:t>
            </a:r>
          </a:p>
          <a:p>
            <a:pPr marL="687388" lvl="2" indent="-228600" eaLnBrk="0" hangingPunct="0">
              <a:lnSpc>
                <a:spcPct val="106000"/>
              </a:lnSpc>
              <a:spcBef>
                <a:spcPts val="400"/>
              </a:spcBef>
              <a:buClr>
                <a:schemeClr val="tx1"/>
              </a:buClr>
              <a:buSzPct val="80000"/>
              <a:buFont typeface="Arial" pitchFamily="34" charset="0"/>
              <a:buChar char="•"/>
              <a:defRPr/>
            </a:pPr>
            <a:r>
              <a:rPr lang="en-US" sz="1000" dirty="0">
                <a:latin typeface="+mn-lt"/>
                <a:cs typeface="Arial" pitchFamily="34" charset="0"/>
              </a:rPr>
              <a:t>Complete analysis of the patient data deploying SAS tools</a:t>
            </a:r>
          </a:p>
        </p:txBody>
      </p:sp>
      <p:grpSp>
        <p:nvGrpSpPr>
          <p:cNvPr id="40965" name="Group 12"/>
          <p:cNvGrpSpPr>
            <a:grpSpLocks/>
          </p:cNvGrpSpPr>
          <p:nvPr/>
        </p:nvGrpSpPr>
        <p:grpSpPr bwMode="auto">
          <a:xfrm>
            <a:off x="457200" y="2354263"/>
            <a:ext cx="8229600" cy="160337"/>
            <a:chOff x="247" y="728"/>
            <a:chExt cx="2528" cy="101"/>
          </a:xfrm>
        </p:grpSpPr>
        <p:sp>
          <p:nvSpPr>
            <p:cNvPr id="28" name="Line 13"/>
            <p:cNvSpPr>
              <a:spLocks noChangeShapeType="1"/>
            </p:cNvSpPr>
            <p:nvPr/>
          </p:nvSpPr>
          <p:spPr bwMode="gray">
            <a:xfrm>
              <a:off x="247" y="778"/>
              <a:ext cx="2528" cy="0"/>
            </a:xfrm>
            <a:prstGeom prst="line">
              <a:avLst/>
            </a:prstGeom>
            <a:noFill/>
            <a:ln w="12700" cap="rnd">
              <a:solidFill>
                <a:srgbClr val="0081B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29" name="Rectangle 14"/>
            <p:cNvSpPr>
              <a:spLocks noChangeArrowheads="1"/>
            </p:cNvSpPr>
            <p:nvPr/>
          </p:nvSpPr>
          <p:spPr bwMode="gray">
            <a:xfrm>
              <a:off x="1307" y="728"/>
              <a:ext cx="491"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Our Service Offerings</a:t>
              </a:r>
            </a:p>
          </p:txBody>
        </p:sp>
      </p:grpSp>
      <p:grpSp>
        <p:nvGrpSpPr>
          <p:cNvPr id="40966" name="Group 15"/>
          <p:cNvGrpSpPr>
            <a:grpSpLocks/>
          </p:cNvGrpSpPr>
          <p:nvPr/>
        </p:nvGrpSpPr>
        <p:grpSpPr bwMode="auto">
          <a:xfrm>
            <a:off x="392113" y="4767263"/>
            <a:ext cx="8355012" cy="160337"/>
            <a:chOff x="247" y="738"/>
            <a:chExt cx="5263" cy="101"/>
          </a:xfrm>
        </p:grpSpPr>
        <p:sp>
          <p:nvSpPr>
            <p:cNvPr id="31" name="Line 16"/>
            <p:cNvSpPr>
              <a:spLocks noChangeShapeType="1"/>
            </p:cNvSpPr>
            <p:nvPr/>
          </p:nvSpPr>
          <p:spPr bwMode="gray">
            <a:xfrm>
              <a:off x="247" y="788"/>
              <a:ext cx="5263" cy="0"/>
            </a:xfrm>
            <a:prstGeom prst="line">
              <a:avLst/>
            </a:prstGeom>
            <a:noFill/>
            <a:ln w="12700" cap="rnd">
              <a:solidFill>
                <a:srgbClr val="0081B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32" name="Rectangle 17"/>
            <p:cNvSpPr>
              <a:spLocks noChangeArrowheads="1"/>
            </p:cNvSpPr>
            <p:nvPr/>
          </p:nvSpPr>
          <p:spPr bwMode="gray">
            <a:xfrm>
              <a:off x="2235" y="738"/>
              <a:ext cx="1289"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Statistical Analysis Systems</a:t>
              </a:r>
            </a:p>
          </p:txBody>
        </p:sp>
      </p:grpSp>
      <p:sp>
        <p:nvSpPr>
          <p:cNvPr id="40967" name="Chevron 13"/>
          <p:cNvSpPr>
            <a:spLocks noChangeArrowheads="1"/>
          </p:cNvSpPr>
          <p:nvPr/>
        </p:nvSpPr>
        <p:spPr bwMode="auto">
          <a:xfrm>
            <a:off x="304800" y="5689600"/>
            <a:ext cx="2189163" cy="558800"/>
          </a:xfrm>
          <a:prstGeom prst="chevron">
            <a:avLst>
              <a:gd name="adj" fmla="val 50004"/>
            </a:avLst>
          </a:prstGeom>
          <a:noFill/>
          <a:ln w="25400" algn="ctr">
            <a:solidFill>
              <a:srgbClr val="0081B9"/>
            </a:solidFill>
            <a:miter lim="800000"/>
            <a:headEnd/>
            <a:tailEnd/>
          </a:ln>
        </p:spPr>
        <p:txBody>
          <a:bodyPr anchor="ctr"/>
          <a:lstStyle/>
          <a:p>
            <a:pPr algn="ctr"/>
            <a:r>
              <a:rPr lang="en-US" sz="1200" b="1"/>
              <a:t>Import external data</a:t>
            </a:r>
          </a:p>
        </p:txBody>
      </p:sp>
      <p:sp>
        <p:nvSpPr>
          <p:cNvPr id="40968" name="Chevron 17"/>
          <p:cNvSpPr>
            <a:spLocks noChangeArrowheads="1"/>
          </p:cNvSpPr>
          <p:nvPr/>
        </p:nvSpPr>
        <p:spPr bwMode="auto">
          <a:xfrm>
            <a:off x="2362200" y="5689600"/>
            <a:ext cx="2189163" cy="558800"/>
          </a:xfrm>
          <a:prstGeom prst="chevron">
            <a:avLst>
              <a:gd name="adj" fmla="val 50004"/>
            </a:avLst>
          </a:prstGeom>
          <a:noFill/>
          <a:ln w="25400" algn="ctr">
            <a:solidFill>
              <a:srgbClr val="0081B9"/>
            </a:solidFill>
            <a:miter lim="800000"/>
            <a:headEnd/>
            <a:tailEnd/>
          </a:ln>
        </p:spPr>
        <p:txBody>
          <a:bodyPr anchor="ctr"/>
          <a:lstStyle/>
          <a:p>
            <a:pPr algn="ctr"/>
            <a:r>
              <a:rPr lang="en-US" sz="1200" b="1"/>
              <a:t>Data validation</a:t>
            </a:r>
          </a:p>
        </p:txBody>
      </p:sp>
      <p:sp>
        <p:nvSpPr>
          <p:cNvPr id="40969" name="Chevron 24"/>
          <p:cNvSpPr>
            <a:spLocks noChangeArrowheads="1"/>
          </p:cNvSpPr>
          <p:nvPr/>
        </p:nvSpPr>
        <p:spPr bwMode="auto">
          <a:xfrm>
            <a:off x="4419600" y="5689600"/>
            <a:ext cx="2189163" cy="558800"/>
          </a:xfrm>
          <a:prstGeom prst="chevron">
            <a:avLst>
              <a:gd name="adj" fmla="val 50004"/>
            </a:avLst>
          </a:prstGeom>
          <a:noFill/>
          <a:ln w="25400" algn="ctr">
            <a:solidFill>
              <a:srgbClr val="0081B9"/>
            </a:solidFill>
            <a:miter lim="800000"/>
            <a:headEnd/>
            <a:tailEnd/>
          </a:ln>
        </p:spPr>
        <p:txBody>
          <a:bodyPr anchor="ctr"/>
          <a:lstStyle/>
          <a:p>
            <a:pPr algn="ctr"/>
            <a:r>
              <a:rPr lang="en-US" sz="1200" b="1"/>
              <a:t>Data analysis</a:t>
            </a:r>
          </a:p>
        </p:txBody>
      </p:sp>
      <p:sp>
        <p:nvSpPr>
          <p:cNvPr id="40970" name="Chevron 26"/>
          <p:cNvSpPr>
            <a:spLocks noChangeArrowheads="1"/>
          </p:cNvSpPr>
          <p:nvPr/>
        </p:nvSpPr>
        <p:spPr bwMode="auto">
          <a:xfrm>
            <a:off x="6477000" y="5689600"/>
            <a:ext cx="2189163" cy="558800"/>
          </a:xfrm>
          <a:prstGeom prst="chevron">
            <a:avLst>
              <a:gd name="adj" fmla="val 50004"/>
            </a:avLst>
          </a:prstGeom>
          <a:noFill/>
          <a:ln w="25400" algn="ctr">
            <a:solidFill>
              <a:srgbClr val="0081B9"/>
            </a:solidFill>
            <a:miter lim="800000"/>
            <a:headEnd/>
            <a:tailEnd/>
          </a:ln>
        </p:spPr>
        <p:txBody>
          <a:bodyPr anchor="ctr"/>
          <a:lstStyle/>
          <a:p>
            <a:pPr algn="ctr"/>
            <a:r>
              <a:rPr lang="en-US" sz="1200" b="1"/>
              <a:t>Report generation</a:t>
            </a:r>
          </a:p>
        </p:txBody>
      </p:sp>
      <p:sp>
        <p:nvSpPr>
          <p:cNvPr id="40971" name="TextBox 29"/>
          <p:cNvSpPr txBox="1">
            <a:spLocks noChangeArrowheads="1"/>
          </p:cNvSpPr>
          <p:nvPr/>
        </p:nvSpPr>
        <p:spPr bwMode="auto">
          <a:xfrm>
            <a:off x="304800" y="5232400"/>
            <a:ext cx="7924800" cy="246063"/>
          </a:xfrm>
          <a:prstGeom prst="rect">
            <a:avLst/>
          </a:prstGeom>
          <a:noFill/>
          <a:ln w="15875">
            <a:noFill/>
            <a:miter lim="800000"/>
            <a:headEnd/>
            <a:tailEnd/>
          </a:ln>
        </p:spPr>
        <p:txBody>
          <a:bodyPr>
            <a:spAutoFit/>
          </a:bodyPr>
          <a:lstStyle/>
          <a:p>
            <a:r>
              <a:rPr lang="en-US" sz="1000"/>
              <a:t>The following steps are followed for performing Statistical Analysis in Clinical Trials</a:t>
            </a:r>
          </a:p>
        </p:txBody>
      </p:sp>
      <p:sp>
        <p:nvSpPr>
          <p:cNvPr id="40973"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5A1002FF-6350-414B-A758-3B5E8E589E8F}" type="slidenum">
              <a:rPr lang="en-US" smtClean="0">
                <a:cs typeface="Arial" charset="0"/>
              </a:rPr>
              <a:pPr/>
              <a:t>17</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5"/>
          <p:cNvSpPr>
            <a:spLocks noGrp="1"/>
          </p:cNvSpPr>
          <p:nvPr>
            <p:ph type="title"/>
          </p:nvPr>
        </p:nvSpPr>
        <p:spPr bwMode="invGray">
          <a:xfrm>
            <a:off x="228600" y="76200"/>
            <a:ext cx="8229600" cy="457200"/>
          </a:xfrm>
          <a:ln>
            <a:miter lim="800000"/>
            <a:headEnd/>
            <a:tailEnd/>
          </a:ln>
        </p:spPr>
        <p:txBody>
          <a:bodyPr/>
          <a:lstStyle/>
          <a:p>
            <a:pPr eaLnBrk="1" fontAlgn="auto" hangingPunct="1">
              <a:spcBef>
                <a:spcPts val="0"/>
              </a:spcBef>
              <a:spcAft>
                <a:spcPts val="0"/>
              </a:spcAft>
              <a:defRPr/>
            </a:pPr>
            <a:r>
              <a:rPr lang="en-US" kern="0" dirty="0" smtClean="0">
                <a:solidFill>
                  <a:sysClr val="windowText" lastClr="000000"/>
                </a:solidFill>
              </a:rPr>
              <a:t>Case Study for Insurance Services</a:t>
            </a:r>
            <a:br>
              <a:rPr lang="en-US" kern="0" dirty="0" smtClean="0">
                <a:solidFill>
                  <a:sysClr val="windowText" lastClr="000000"/>
                </a:solidFill>
              </a:rPr>
            </a:br>
            <a:r>
              <a:rPr lang="en-US" kern="0" dirty="0" smtClean="0">
                <a:solidFill>
                  <a:sysClr val="windowText" lastClr="000000"/>
                </a:solidFill>
              </a:rPr>
              <a:t>Client: Third party Administrator</a:t>
            </a:r>
          </a:p>
        </p:txBody>
      </p:sp>
      <p:sp>
        <p:nvSpPr>
          <p:cNvPr id="43010" name="Rectangle 5"/>
          <p:cNvSpPr>
            <a:spLocks noChangeArrowheads="1"/>
          </p:cNvSpPr>
          <p:nvPr/>
        </p:nvSpPr>
        <p:spPr bwMode="auto">
          <a:xfrm>
            <a:off x="2206625" y="1423988"/>
            <a:ext cx="6556375" cy="609600"/>
          </a:xfrm>
          <a:prstGeom prst="rect">
            <a:avLst/>
          </a:prstGeom>
          <a:noFill/>
          <a:ln w="12700" algn="ctr">
            <a:noFill/>
            <a:miter lim="800000"/>
            <a:headEnd/>
            <a:tailEnd/>
          </a:ln>
        </p:spPr>
        <p:txBody>
          <a:bodyPr lIns="36576" tIns="27432" rIns="36576" bIns="27432">
            <a:spAutoFit/>
          </a:bodyPr>
          <a:lstStyle/>
          <a:p>
            <a:r>
              <a:rPr lang="en-US" sz="900"/>
              <a:t>The client is a leading Third Party Administrator and principally engaged in administering self funded healthcare plans for 300+ lives, single or multi-site employers and back shop claim processing. The client is responsible for the administration of an employer’s medical benefit plan.  They are also responsible for printing and providing ID cards and medical benefit plan booklets, as well as processing and arranging for payment of medical claims. </a:t>
            </a:r>
          </a:p>
        </p:txBody>
      </p:sp>
      <p:sp>
        <p:nvSpPr>
          <p:cNvPr id="21" name="Rectangle 6"/>
          <p:cNvSpPr>
            <a:spLocks noChangeArrowheads="1"/>
          </p:cNvSpPr>
          <p:nvPr/>
        </p:nvSpPr>
        <p:spPr bwMode="auto">
          <a:xfrm>
            <a:off x="406400" y="1417638"/>
            <a:ext cx="1736725" cy="639762"/>
          </a:xfrm>
          <a:prstGeom prst="rect">
            <a:avLst/>
          </a:prstGeom>
          <a:solidFill>
            <a:srgbClr val="0081B9"/>
          </a:solidFill>
          <a:ln w="12700" algn="ctr">
            <a:solidFill>
              <a:srgbClr val="0081B9"/>
            </a:solidFill>
            <a:miter lim="800000"/>
            <a:headEnd/>
            <a:tailEnd/>
          </a:ln>
        </p:spPr>
        <p:txBody>
          <a:bodyPr lIns="18288" rIns="18288" anchor="ctr"/>
          <a:lstStyle/>
          <a:p>
            <a:pPr algn="ctr" eaLnBrk="0" fontAlgn="auto" hangingPunct="0">
              <a:lnSpc>
                <a:spcPct val="95000"/>
              </a:lnSpc>
              <a:spcBef>
                <a:spcPts val="0"/>
              </a:spcBef>
              <a:spcAft>
                <a:spcPct val="40000"/>
              </a:spcAft>
              <a:buClr>
                <a:srgbClr val="000000"/>
              </a:buClr>
              <a:buSzPct val="80000"/>
              <a:buFont typeface="Marlett" pitchFamily="2" charset="2"/>
              <a:buNone/>
              <a:defRPr/>
            </a:pPr>
            <a:r>
              <a:rPr lang="en-US" sz="1100" b="1" kern="0" dirty="0">
                <a:solidFill>
                  <a:srgbClr val="FFFFFF"/>
                </a:solidFill>
                <a:latin typeface="Arial" pitchFamily="34" charset="0"/>
                <a:cs typeface="Arial" pitchFamily="34" charset="0"/>
              </a:rPr>
              <a:t>Client</a:t>
            </a:r>
          </a:p>
        </p:txBody>
      </p:sp>
      <p:sp>
        <p:nvSpPr>
          <p:cNvPr id="43012" name="Rectangle 21"/>
          <p:cNvSpPr>
            <a:spLocks noChangeArrowheads="1"/>
          </p:cNvSpPr>
          <p:nvPr/>
        </p:nvSpPr>
        <p:spPr bwMode="gray">
          <a:xfrm>
            <a:off x="406400" y="2425700"/>
            <a:ext cx="4005263" cy="1003300"/>
          </a:xfrm>
          <a:prstGeom prst="rect">
            <a:avLst/>
          </a:prstGeom>
          <a:noFill/>
          <a:ln w="9525" algn="ctr">
            <a:noFill/>
            <a:miter lim="800000"/>
            <a:headEnd/>
            <a:tailEnd/>
          </a:ln>
        </p:spPr>
        <p:txBody>
          <a:bodyPr lIns="0" tIns="0" rIns="0" bIns="0"/>
          <a:lstStyle/>
          <a:p>
            <a:pPr algn="just"/>
            <a:r>
              <a:rPr lang="en-US" sz="900"/>
              <a:t>The client was looking for a partner who could help them to perform the digitization of about 3000 medical claims per day. The client wanted to engage cost effective service providers which can meet the expected TAT of 12 hour for these claims with at least 99% accuracy. IDS conducted detailed study of their requirements and undertook the pilot for the project.</a:t>
            </a:r>
          </a:p>
        </p:txBody>
      </p:sp>
      <p:sp>
        <p:nvSpPr>
          <p:cNvPr id="43013" name="Rectangle 22"/>
          <p:cNvSpPr>
            <a:spLocks noChangeArrowheads="1"/>
          </p:cNvSpPr>
          <p:nvPr/>
        </p:nvSpPr>
        <p:spPr bwMode="gray">
          <a:xfrm>
            <a:off x="457200" y="3581400"/>
            <a:ext cx="8196263" cy="1676400"/>
          </a:xfrm>
          <a:prstGeom prst="rect">
            <a:avLst/>
          </a:prstGeom>
          <a:noFill/>
          <a:ln w="9525" algn="ctr">
            <a:noFill/>
            <a:miter lim="800000"/>
            <a:headEnd/>
            <a:tailEnd/>
          </a:ln>
        </p:spPr>
        <p:txBody>
          <a:bodyPr lIns="0" tIns="0" rIns="0" bIns="0"/>
          <a:lstStyle/>
          <a:p>
            <a:pPr marL="115888" lvl="1" indent="-114300" eaLnBrk="0" hangingPunct="0">
              <a:lnSpc>
                <a:spcPct val="106000"/>
              </a:lnSpc>
              <a:spcBef>
                <a:spcPts val="400"/>
              </a:spcBef>
              <a:buClr>
                <a:schemeClr val="tx1"/>
              </a:buClr>
              <a:buSzPct val="80000"/>
              <a:buFont typeface="Arial" charset="0"/>
              <a:buChar char="•"/>
            </a:pPr>
            <a:r>
              <a:rPr lang="en-US" sz="900"/>
              <a:t>The IDS in-house training team developed a fast track training program for the data entry personnel, and ramped up staff into its dedicated facility to the required number on an accelerated pace.</a:t>
            </a:r>
          </a:p>
          <a:p>
            <a:pPr marL="115888" lvl="1" indent="-114300" eaLnBrk="0" hangingPunct="0">
              <a:lnSpc>
                <a:spcPct val="106000"/>
              </a:lnSpc>
              <a:spcBef>
                <a:spcPts val="400"/>
              </a:spcBef>
              <a:buClr>
                <a:schemeClr val="tx1"/>
              </a:buClr>
              <a:buSzPct val="80000"/>
              <a:buFont typeface="Arial" charset="0"/>
              <a:buChar char="•"/>
            </a:pPr>
            <a:r>
              <a:rPr lang="en-US" sz="900"/>
              <a:t>Key processes were optimized to maximize productivity from the staff and all the team members were adequately trained and tested before putting them on the project.</a:t>
            </a:r>
          </a:p>
          <a:p>
            <a:pPr marL="115888" lvl="1" indent="-114300" eaLnBrk="0" hangingPunct="0">
              <a:lnSpc>
                <a:spcPct val="106000"/>
              </a:lnSpc>
              <a:spcBef>
                <a:spcPts val="400"/>
              </a:spcBef>
              <a:buClr>
                <a:schemeClr val="tx1"/>
              </a:buClr>
              <a:buSzPct val="80000"/>
              <a:buFont typeface="Arial" charset="0"/>
              <a:buChar char="•"/>
            </a:pPr>
            <a:r>
              <a:rPr lang="en-US" sz="900"/>
              <a:t>To meet the TAT requirements of our client, a special application was designed where we could open the client input files on the upper half of the screen and index the data in our application in the lower half of the screen. Also this application recorded all the entries made and auto-populated the recurring data. This saved a lot of time and increased the productivity of our team members. Also, we did not have to print all the input data received from the client.</a:t>
            </a:r>
          </a:p>
          <a:p>
            <a:pPr marL="115888" lvl="1" indent="-114300" eaLnBrk="0" hangingPunct="0">
              <a:lnSpc>
                <a:spcPct val="106000"/>
              </a:lnSpc>
              <a:spcBef>
                <a:spcPts val="400"/>
              </a:spcBef>
              <a:buClr>
                <a:schemeClr val="tx1"/>
              </a:buClr>
              <a:buSzPct val="80000"/>
              <a:buFont typeface="Arial" charset="0"/>
              <a:buChar char="•"/>
            </a:pPr>
            <a:r>
              <a:rPr lang="en-US" sz="900"/>
              <a:t>100% quality sampling was done during the initial 2 weeks to understand the weak areas of the team and retraining sessions were conducted to improve on them. </a:t>
            </a:r>
          </a:p>
          <a:p>
            <a:pPr marL="115888" lvl="1" indent="-114300" eaLnBrk="0" hangingPunct="0">
              <a:lnSpc>
                <a:spcPct val="106000"/>
              </a:lnSpc>
              <a:spcBef>
                <a:spcPts val="400"/>
              </a:spcBef>
              <a:buClr>
                <a:schemeClr val="tx1"/>
              </a:buClr>
              <a:buSzPct val="80000"/>
              <a:buFont typeface="Arial" charset="0"/>
              <a:buChar char="•"/>
            </a:pPr>
            <a:r>
              <a:rPr lang="en-US" sz="900"/>
              <a:t>Daily feedback sessions with the client were conducted during the pilot phase to ensure customer satisfaction. </a:t>
            </a:r>
          </a:p>
        </p:txBody>
      </p:sp>
      <p:grpSp>
        <p:nvGrpSpPr>
          <p:cNvPr id="43014" name="Group 9"/>
          <p:cNvGrpSpPr>
            <a:grpSpLocks/>
          </p:cNvGrpSpPr>
          <p:nvPr/>
        </p:nvGrpSpPr>
        <p:grpSpPr bwMode="auto">
          <a:xfrm>
            <a:off x="392113" y="2201863"/>
            <a:ext cx="4013200" cy="160337"/>
            <a:chOff x="247" y="728"/>
            <a:chExt cx="2528" cy="101"/>
          </a:xfrm>
        </p:grpSpPr>
        <p:sp>
          <p:nvSpPr>
            <p:cNvPr id="25" name="Line 10"/>
            <p:cNvSpPr>
              <a:spLocks noChangeShapeType="1"/>
            </p:cNvSpPr>
            <p:nvPr/>
          </p:nvSpPr>
          <p:spPr bwMode="gray">
            <a:xfrm>
              <a:off x="247" y="778"/>
              <a:ext cx="2528" cy="0"/>
            </a:xfrm>
            <a:prstGeom prst="line">
              <a:avLst/>
            </a:prstGeom>
            <a:noFill/>
            <a:ln w="12700" cap="rnd">
              <a:solidFill>
                <a:srgbClr val="00339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26" name="Rectangle 11"/>
            <p:cNvSpPr>
              <a:spLocks noChangeArrowheads="1"/>
            </p:cNvSpPr>
            <p:nvPr/>
          </p:nvSpPr>
          <p:spPr bwMode="gray">
            <a:xfrm>
              <a:off x="901" y="728"/>
              <a:ext cx="937"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Project Background</a:t>
              </a:r>
            </a:p>
          </p:txBody>
        </p:sp>
      </p:grpSp>
      <p:grpSp>
        <p:nvGrpSpPr>
          <p:cNvPr id="43015" name="Group 12"/>
          <p:cNvGrpSpPr>
            <a:grpSpLocks/>
          </p:cNvGrpSpPr>
          <p:nvPr/>
        </p:nvGrpSpPr>
        <p:grpSpPr bwMode="auto">
          <a:xfrm>
            <a:off x="457200" y="3352800"/>
            <a:ext cx="8229600" cy="161925"/>
            <a:chOff x="247" y="728"/>
            <a:chExt cx="2528" cy="107"/>
          </a:xfrm>
        </p:grpSpPr>
        <p:sp>
          <p:nvSpPr>
            <p:cNvPr id="28" name="Line 13"/>
            <p:cNvSpPr>
              <a:spLocks noChangeShapeType="1"/>
            </p:cNvSpPr>
            <p:nvPr/>
          </p:nvSpPr>
          <p:spPr bwMode="gray">
            <a:xfrm>
              <a:off x="247" y="778"/>
              <a:ext cx="2528" cy="0"/>
            </a:xfrm>
            <a:prstGeom prst="line">
              <a:avLst/>
            </a:prstGeom>
            <a:noFill/>
            <a:ln w="12700" cap="rnd">
              <a:solidFill>
                <a:srgbClr val="00339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29" name="Rectangle 14"/>
            <p:cNvSpPr>
              <a:spLocks noChangeArrowheads="1"/>
            </p:cNvSpPr>
            <p:nvPr/>
          </p:nvSpPr>
          <p:spPr bwMode="gray">
            <a:xfrm>
              <a:off x="1300" y="728"/>
              <a:ext cx="421" cy="107"/>
            </a:xfrm>
            <a:prstGeom prst="rect">
              <a:avLst/>
            </a:prstGeom>
            <a:solidFill>
              <a:srgbClr val="FFFFFF"/>
            </a:solidFill>
            <a:ln w="12700" cap="rnd" algn="ctr">
              <a:noFill/>
              <a:miter lim="800000"/>
              <a:headEnd/>
              <a:tailEnd/>
            </a:ln>
          </p:spPr>
          <p:txBody>
            <a:bodyPr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Our Solution</a:t>
              </a:r>
            </a:p>
          </p:txBody>
        </p:sp>
      </p:grpSp>
      <p:grpSp>
        <p:nvGrpSpPr>
          <p:cNvPr id="43016" name="Group 15"/>
          <p:cNvGrpSpPr>
            <a:grpSpLocks/>
          </p:cNvGrpSpPr>
          <p:nvPr/>
        </p:nvGrpSpPr>
        <p:grpSpPr bwMode="auto">
          <a:xfrm>
            <a:off x="392113" y="5326063"/>
            <a:ext cx="8355012" cy="160337"/>
            <a:chOff x="247" y="738"/>
            <a:chExt cx="5263" cy="101"/>
          </a:xfrm>
        </p:grpSpPr>
        <p:sp>
          <p:nvSpPr>
            <p:cNvPr id="31" name="Line 16"/>
            <p:cNvSpPr>
              <a:spLocks noChangeShapeType="1"/>
            </p:cNvSpPr>
            <p:nvPr/>
          </p:nvSpPr>
          <p:spPr bwMode="gray">
            <a:xfrm>
              <a:off x="247" y="788"/>
              <a:ext cx="5263" cy="0"/>
            </a:xfrm>
            <a:prstGeom prst="line">
              <a:avLst/>
            </a:prstGeom>
            <a:noFill/>
            <a:ln w="12700" cap="rnd">
              <a:solidFill>
                <a:srgbClr val="00339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32" name="Rectangle 17"/>
            <p:cNvSpPr>
              <a:spLocks noChangeArrowheads="1"/>
            </p:cNvSpPr>
            <p:nvPr/>
          </p:nvSpPr>
          <p:spPr bwMode="gray">
            <a:xfrm>
              <a:off x="2469" y="738"/>
              <a:ext cx="821"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Benefits to Client</a:t>
              </a:r>
            </a:p>
          </p:txBody>
        </p:sp>
      </p:grpSp>
      <p:sp>
        <p:nvSpPr>
          <p:cNvPr id="43017" name="Rectangle 32"/>
          <p:cNvSpPr>
            <a:spLocks noChangeArrowheads="1"/>
          </p:cNvSpPr>
          <p:nvPr/>
        </p:nvSpPr>
        <p:spPr bwMode="gray">
          <a:xfrm>
            <a:off x="406400" y="5537200"/>
            <a:ext cx="8335963" cy="889000"/>
          </a:xfrm>
          <a:prstGeom prst="rect">
            <a:avLst/>
          </a:prstGeom>
          <a:noFill/>
          <a:ln w="9525" algn="ctr">
            <a:noFill/>
            <a:miter lim="800000"/>
            <a:headEnd/>
            <a:tailEnd/>
          </a:ln>
        </p:spPr>
        <p:txBody>
          <a:bodyPr lIns="0" tIns="0" rIns="0" bIns="0">
            <a:spAutoFit/>
          </a:bodyPr>
          <a:lstStyle/>
          <a:p>
            <a:pPr marL="115888" lvl="1" indent="-114300" eaLnBrk="0" hangingPunct="0">
              <a:lnSpc>
                <a:spcPct val="106000"/>
              </a:lnSpc>
              <a:spcBef>
                <a:spcPts val="400"/>
              </a:spcBef>
              <a:buClr>
                <a:schemeClr val="tx1"/>
              </a:buClr>
              <a:buSzPct val="80000"/>
              <a:buFont typeface="Arial" charset="0"/>
              <a:buChar char="•"/>
            </a:pPr>
            <a:r>
              <a:rPr lang="en-US" sz="900"/>
              <a:t>Client appreciated the performance during the pilot phase. They were particularly happy with the quick turnaround and the quality work.</a:t>
            </a:r>
          </a:p>
          <a:p>
            <a:pPr marL="115888" lvl="1" indent="-114300" eaLnBrk="0" hangingPunct="0">
              <a:lnSpc>
                <a:spcPct val="106000"/>
              </a:lnSpc>
              <a:spcBef>
                <a:spcPts val="400"/>
              </a:spcBef>
              <a:buClr>
                <a:schemeClr val="tx1"/>
              </a:buClr>
              <a:buSzPct val="80000"/>
              <a:buFont typeface="Arial" charset="0"/>
              <a:buChar char="•"/>
            </a:pPr>
            <a:r>
              <a:rPr lang="en-US" sz="900"/>
              <a:t>Client gained the confidence on IDS, and they doubled up the volumes in 45 days.</a:t>
            </a:r>
          </a:p>
          <a:p>
            <a:pPr marL="115888" lvl="1" indent="-114300" eaLnBrk="0" hangingPunct="0">
              <a:lnSpc>
                <a:spcPct val="106000"/>
              </a:lnSpc>
              <a:spcBef>
                <a:spcPts val="400"/>
              </a:spcBef>
              <a:buClr>
                <a:schemeClr val="tx1"/>
              </a:buClr>
              <a:buSzPct val="80000"/>
              <a:buFont typeface="Arial" charset="0"/>
              <a:buChar char="•"/>
            </a:pPr>
            <a:r>
              <a:rPr lang="en-US" sz="900"/>
              <a:t>Client started seeking solutions from IDS wherever they required our services that required any special treatments.</a:t>
            </a:r>
          </a:p>
          <a:p>
            <a:pPr marL="115888" lvl="1" indent="-114300" eaLnBrk="0" hangingPunct="0">
              <a:lnSpc>
                <a:spcPct val="106000"/>
              </a:lnSpc>
              <a:spcBef>
                <a:spcPts val="400"/>
              </a:spcBef>
              <a:buClr>
                <a:schemeClr val="tx1"/>
              </a:buClr>
              <a:buSzPct val="80000"/>
              <a:buFont typeface="Arial" charset="0"/>
              <a:buChar char="•"/>
            </a:pPr>
            <a:r>
              <a:rPr lang="en-US" sz="900"/>
              <a:t>Cost Saving: The outsourcing concept resulted in huge cost savings to the client as otherwise they were getting the digitization done domestically which incurred heavy costs compared to the off-shore digitization.</a:t>
            </a:r>
          </a:p>
        </p:txBody>
      </p:sp>
      <p:sp>
        <p:nvSpPr>
          <p:cNvPr id="43019"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C52F3A3E-B1E2-4C9F-905F-E36B63F7B6A4}" type="slidenum">
              <a:rPr lang="en-US" smtClean="0">
                <a:cs typeface="Arial" charset="0"/>
              </a:rPr>
              <a:pPr/>
              <a:t>18</a:t>
            </a:fld>
            <a:endParaRPr lang="en-US" smtClean="0">
              <a:cs typeface="Arial" charset="0"/>
            </a:endParaRPr>
          </a:p>
        </p:txBody>
      </p:sp>
      <p:sp>
        <p:nvSpPr>
          <p:cNvPr id="37" name="Rectangle 36"/>
          <p:cNvSpPr>
            <a:spLocks noChangeArrowheads="1"/>
          </p:cNvSpPr>
          <p:nvPr/>
        </p:nvSpPr>
        <p:spPr bwMode="gray">
          <a:xfrm>
            <a:off x="4605338" y="2433638"/>
            <a:ext cx="4005262" cy="1003300"/>
          </a:xfrm>
          <a:prstGeom prst="rect">
            <a:avLst/>
          </a:prstGeom>
          <a:noFill/>
          <a:ln w="9525" algn="ctr">
            <a:noFill/>
            <a:miter lim="800000"/>
            <a:headEnd/>
            <a:tailEnd/>
          </a:ln>
        </p:spPr>
        <p:txBody>
          <a:bodyPr lIns="0" tIns="0" rIns="0" bIns="0"/>
          <a:lstStyle/>
          <a:p>
            <a:pPr marL="0" lvl="1" indent="1588" eaLnBrk="0" hangingPunct="0">
              <a:lnSpc>
                <a:spcPct val="106000"/>
              </a:lnSpc>
              <a:spcBef>
                <a:spcPts val="400"/>
              </a:spcBef>
              <a:buClr>
                <a:schemeClr val="tx1"/>
              </a:buClr>
              <a:buSzPct val="80000"/>
              <a:defRPr/>
            </a:pPr>
            <a:r>
              <a:rPr lang="en-US" sz="900" dirty="0">
                <a:latin typeface="Arial" pitchFamily="34" charset="0"/>
                <a:cs typeface="Arial" pitchFamily="34" charset="0"/>
              </a:rPr>
              <a:t>The major challenges were to :</a:t>
            </a:r>
          </a:p>
          <a:p>
            <a:pPr marL="115888" lvl="1" indent="-115888" eaLnBrk="0" hangingPunct="0">
              <a:spcBef>
                <a:spcPts val="400"/>
              </a:spcBef>
              <a:buClr>
                <a:schemeClr val="tx1"/>
              </a:buClr>
              <a:buSzPct val="80000"/>
              <a:buFont typeface="Arial" pitchFamily="34" charset="0"/>
              <a:buChar char="•"/>
              <a:defRPr/>
            </a:pPr>
            <a:r>
              <a:rPr lang="en-US" sz="900" dirty="0">
                <a:latin typeface="Arial" pitchFamily="34" charset="0"/>
                <a:cs typeface="Arial" pitchFamily="34" charset="0"/>
              </a:rPr>
              <a:t>Cut on the paper printing cost. </a:t>
            </a:r>
          </a:p>
          <a:p>
            <a:pPr marL="115888" lvl="1" indent="-115888" eaLnBrk="0" hangingPunct="0">
              <a:spcBef>
                <a:spcPts val="400"/>
              </a:spcBef>
              <a:buClr>
                <a:schemeClr val="tx1"/>
              </a:buClr>
              <a:buSzPct val="80000"/>
              <a:buFont typeface="Arial" pitchFamily="34" charset="0"/>
              <a:buChar char="•"/>
              <a:defRPr/>
            </a:pPr>
            <a:r>
              <a:rPr lang="en-US" sz="900" dirty="0">
                <a:latin typeface="Arial" pitchFamily="34" charset="0"/>
                <a:cs typeface="Arial" pitchFamily="34" charset="0"/>
              </a:rPr>
              <a:t>Output in HIPAA 837 format. 3). </a:t>
            </a:r>
          </a:p>
          <a:p>
            <a:pPr marL="115888" lvl="1" indent="-115888" eaLnBrk="0" hangingPunct="0">
              <a:spcBef>
                <a:spcPts val="400"/>
              </a:spcBef>
              <a:buClr>
                <a:schemeClr val="tx1"/>
              </a:buClr>
              <a:buSzPct val="80000"/>
              <a:buFont typeface="Arial" pitchFamily="34" charset="0"/>
              <a:buChar char="•"/>
              <a:defRPr/>
            </a:pPr>
            <a:r>
              <a:rPr lang="en-US" sz="900" dirty="0">
                <a:latin typeface="Arial" pitchFamily="34" charset="0"/>
                <a:cs typeface="Arial" pitchFamily="34" charset="0"/>
              </a:rPr>
              <a:t>Achieve the turnaround time with the expected 99% accuracy levels. </a:t>
            </a:r>
          </a:p>
        </p:txBody>
      </p:sp>
      <p:grpSp>
        <p:nvGrpSpPr>
          <p:cNvPr id="43021" name="Group 9"/>
          <p:cNvGrpSpPr>
            <a:grpSpLocks/>
          </p:cNvGrpSpPr>
          <p:nvPr/>
        </p:nvGrpSpPr>
        <p:grpSpPr bwMode="auto">
          <a:xfrm>
            <a:off x="4591050" y="2209800"/>
            <a:ext cx="4013200" cy="160338"/>
            <a:chOff x="247" y="728"/>
            <a:chExt cx="2528" cy="101"/>
          </a:xfrm>
        </p:grpSpPr>
        <p:sp>
          <p:nvSpPr>
            <p:cNvPr id="39" name="Line 10"/>
            <p:cNvSpPr>
              <a:spLocks noChangeShapeType="1"/>
            </p:cNvSpPr>
            <p:nvPr/>
          </p:nvSpPr>
          <p:spPr bwMode="gray">
            <a:xfrm>
              <a:off x="247" y="778"/>
              <a:ext cx="2528" cy="0"/>
            </a:xfrm>
            <a:prstGeom prst="line">
              <a:avLst/>
            </a:prstGeom>
            <a:noFill/>
            <a:ln w="12700" cap="rnd">
              <a:solidFill>
                <a:srgbClr val="003399"/>
              </a:solidFill>
              <a:round/>
              <a:headEnd/>
              <a:tailEnd/>
            </a:ln>
          </p:spPr>
          <p:txBody>
            <a:bodyPr wrap="none" anchor="ctr"/>
            <a:lstStyle/>
            <a:p>
              <a:pPr fontAlgn="auto">
                <a:spcBef>
                  <a:spcPts val="0"/>
                </a:spcBef>
                <a:spcAft>
                  <a:spcPts val="0"/>
                </a:spcAft>
                <a:defRPr/>
              </a:pPr>
              <a:endParaRPr lang="en-US" sz="1100" kern="0">
                <a:solidFill>
                  <a:sysClr val="windowText" lastClr="000000"/>
                </a:solidFill>
                <a:latin typeface="Arial" pitchFamily="34" charset="0"/>
                <a:cs typeface="Arial" pitchFamily="34" charset="0"/>
              </a:endParaRPr>
            </a:p>
          </p:txBody>
        </p:sp>
        <p:sp>
          <p:nvSpPr>
            <p:cNvPr id="40" name="Rectangle 11"/>
            <p:cNvSpPr>
              <a:spLocks noChangeArrowheads="1"/>
            </p:cNvSpPr>
            <p:nvPr/>
          </p:nvSpPr>
          <p:spPr bwMode="gray">
            <a:xfrm>
              <a:off x="901" y="728"/>
              <a:ext cx="1222" cy="101"/>
            </a:xfrm>
            <a:prstGeom prst="rect">
              <a:avLst/>
            </a:prstGeom>
            <a:solidFill>
              <a:srgbClr val="FFFFFF"/>
            </a:solidFill>
            <a:ln w="12700" cap="rnd" algn="ctr">
              <a:noFill/>
              <a:miter lim="800000"/>
              <a:headEnd/>
              <a:tailEnd/>
            </a:ln>
          </p:spPr>
          <p:txBody>
            <a:bodyPr wrap="none" lIns="72000" tIns="0" rIns="72000" bIns="0" anchor="b" anchorCtr="1">
              <a:spAutoFit/>
            </a:bodyPr>
            <a:lstStyle/>
            <a:p>
              <a:pPr algn="ctr" eaLnBrk="0" fontAlgn="auto" hangingPunct="0">
                <a:lnSpc>
                  <a:spcPct val="95000"/>
                </a:lnSpc>
                <a:spcBef>
                  <a:spcPts val="0"/>
                </a:spcBef>
                <a:spcAft>
                  <a:spcPts val="0"/>
                </a:spcAft>
                <a:defRPr/>
              </a:pPr>
              <a:r>
                <a:rPr lang="en-US" sz="1100" b="1" kern="0" dirty="0">
                  <a:solidFill>
                    <a:srgbClr val="000000"/>
                  </a:solidFill>
                  <a:latin typeface="Arial" pitchFamily="34" charset="0"/>
                  <a:cs typeface="Arial" pitchFamily="34" charset="0"/>
                </a:rPr>
                <a:t>Challenges faced by Client</a:t>
              </a:r>
            </a:p>
          </p:txBody>
        </p:sp>
      </p:gr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C0683A80-88A2-4F34-AE5D-F2FF9F5B8644}" type="slidenum">
              <a:rPr lang="en-US" smtClean="0">
                <a:cs typeface="Arial" charset="0"/>
              </a:rPr>
              <a:pPr/>
              <a:t>19</a:t>
            </a:fld>
            <a:endParaRPr lang="en-US" smtClean="0">
              <a:cs typeface="Arial" charset="0"/>
            </a:endParaRPr>
          </a:p>
        </p:txBody>
      </p:sp>
      <p:cxnSp>
        <p:nvCxnSpPr>
          <p:cNvPr id="44034" name="Straight Connector 12"/>
          <p:cNvCxnSpPr>
            <a:cxnSpLocks noChangeShapeType="1"/>
          </p:cNvCxnSpPr>
          <p:nvPr/>
        </p:nvCxnSpPr>
        <p:spPr bwMode="auto">
          <a:xfrm>
            <a:off x="762000" y="3352800"/>
            <a:ext cx="7162800" cy="1588"/>
          </a:xfrm>
          <a:prstGeom prst="line">
            <a:avLst/>
          </a:prstGeom>
          <a:noFill/>
          <a:ln w="12700" algn="ctr">
            <a:solidFill>
              <a:schemeClr val="accent1"/>
            </a:solidFill>
            <a:round/>
            <a:headEnd type="oval" w="med" len="med"/>
            <a:tailEnd type="oval" w="med" len="med"/>
          </a:ln>
        </p:spPr>
      </p:cxnSp>
      <p:sp>
        <p:nvSpPr>
          <p:cNvPr id="44035" name="Rectangle 15"/>
          <p:cNvSpPr>
            <a:spLocks noChangeArrowheads="1"/>
          </p:cNvSpPr>
          <p:nvPr/>
        </p:nvSpPr>
        <p:spPr bwMode="auto">
          <a:xfrm>
            <a:off x="2590800" y="3124200"/>
            <a:ext cx="3733800" cy="533400"/>
          </a:xfrm>
          <a:prstGeom prst="rect">
            <a:avLst/>
          </a:prstGeom>
          <a:solidFill>
            <a:schemeClr val="bg1"/>
          </a:solidFill>
          <a:ln w="12700" algn="ctr">
            <a:noFill/>
            <a:round/>
            <a:headEnd/>
            <a:tailEnd/>
          </a:ln>
        </p:spPr>
        <p:txBody>
          <a:bodyPr lIns="73152" tIns="73152" rIns="73152" bIns="73152" anchor="ctr" anchorCtr="1"/>
          <a:lstStyle/>
          <a:p>
            <a:pPr algn="ctr" eaLnBrk="0" hangingPunct="0">
              <a:lnSpc>
                <a:spcPct val="106000"/>
              </a:lnSpc>
            </a:pPr>
            <a:r>
              <a:rPr lang="en-US" sz="1400" b="1"/>
              <a:t>IDS Infotech’s Best Practices</a:t>
            </a: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Contents </a:t>
            </a:r>
          </a:p>
        </p:txBody>
      </p:sp>
      <p:sp>
        <p:nvSpPr>
          <p:cNvPr id="23554"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95CFD974-B72A-41F0-B3AC-2BBD878588B2}" type="slidenum">
              <a:rPr lang="en-US" smtClean="0">
                <a:cs typeface="Arial" charset="0"/>
              </a:rPr>
              <a:pPr/>
              <a:t>2</a:t>
            </a:fld>
            <a:endParaRPr lang="en-US" smtClean="0">
              <a:cs typeface="Arial" charset="0"/>
            </a:endParaRPr>
          </a:p>
        </p:txBody>
      </p:sp>
      <p:graphicFrame>
        <p:nvGraphicFramePr>
          <p:cNvPr id="253" name="Group 3"/>
          <p:cNvGraphicFramePr>
            <a:graphicFrameLocks noGrp="1"/>
          </p:cNvGraphicFramePr>
          <p:nvPr/>
        </p:nvGraphicFramePr>
        <p:xfrm>
          <a:off x="406400" y="1154113"/>
          <a:ext cx="5308600" cy="2541587"/>
        </p:xfrm>
        <a:graphic>
          <a:graphicData uri="http://schemas.openxmlformats.org/drawingml/2006/table">
            <a:tbl>
              <a:tblPr/>
              <a:tblGrid>
                <a:gridCol w="5308600"/>
              </a:tblGrid>
              <a:tr h="482600">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3587750" algn="r"/>
                        </a:tabLst>
                      </a:pPr>
                      <a:r>
                        <a:rPr lang="en-US" sz="1200" dirty="0" smtClean="0">
                          <a:solidFill>
                            <a:schemeClr val="tx1"/>
                          </a:solidFill>
                          <a:latin typeface="Arial" pitchFamily="34" charset="0"/>
                          <a:cs typeface="Arial" pitchFamily="34" charset="0"/>
                        </a:rPr>
                        <a:t>Corporate Background</a:t>
                      </a:r>
                      <a:r>
                        <a:rPr kumimoji="0" lang="en-US" sz="1200" b="0" i="0" u="none" strike="noStrike" cap="none" normalizeH="0" baseline="0" dirty="0" smtClean="0">
                          <a:ln>
                            <a:noFill/>
                          </a:ln>
                          <a:solidFill>
                            <a:schemeClr val="tx1"/>
                          </a:solidFill>
                          <a:effectLst/>
                          <a:latin typeface="Arial" pitchFamily="34" charset="0"/>
                          <a:cs typeface="Arial" pitchFamily="34" charset="0"/>
                        </a:rPr>
                        <a:t>                                                                         3</a:t>
                      </a:r>
                    </a:p>
                  </a:txBody>
                  <a:tcPr marL="0" marR="0" marT="54000" marB="54000" anchor="ctr" horzOverflow="overflow">
                    <a:lnL>
                      <a:noFill/>
                    </a:lnL>
                    <a:lnR>
                      <a:noFill/>
                    </a:lnR>
                    <a:lnT>
                      <a:noFill/>
                    </a:lnT>
                    <a:lnB w="12700" cap="flat" cmpd="sng" algn="ctr">
                      <a:solidFill>
                        <a:srgbClr val="0081B9"/>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005263" algn="r"/>
                        </a:tabLst>
                        <a:defRPr/>
                      </a:pPr>
                      <a:r>
                        <a:rPr lang="en-US" sz="1200" dirty="0" smtClean="0">
                          <a:solidFill>
                            <a:schemeClr val="tx1"/>
                          </a:solidFill>
                          <a:latin typeface="Arial" pitchFamily="34" charset="0"/>
                          <a:cs typeface="Arial" pitchFamily="34" charset="0"/>
                        </a:rPr>
                        <a:t>IDS </a:t>
                      </a:r>
                      <a:r>
                        <a:rPr lang="en-US" sz="1200" dirty="0" err="1" smtClean="0">
                          <a:solidFill>
                            <a:schemeClr val="tx1"/>
                          </a:solidFill>
                          <a:latin typeface="Arial" pitchFamily="34" charset="0"/>
                          <a:cs typeface="Arial" pitchFamily="34" charset="0"/>
                        </a:rPr>
                        <a:t>Infotech’s</a:t>
                      </a:r>
                      <a:r>
                        <a:rPr lang="en-US" sz="1200" dirty="0" smtClean="0">
                          <a:solidFill>
                            <a:schemeClr val="tx1"/>
                          </a:solidFill>
                          <a:latin typeface="Arial" pitchFamily="34" charset="0"/>
                          <a:cs typeface="Arial" pitchFamily="34" charset="0"/>
                        </a:rPr>
                        <a:t> Healthcare Services</a:t>
                      </a:r>
                      <a:r>
                        <a:rPr kumimoji="0" lang="en-US" sz="1200" b="0" i="0" u="none" strike="noStrike" cap="none" normalizeH="0" baseline="0" dirty="0" smtClean="0">
                          <a:ln>
                            <a:noFill/>
                          </a:ln>
                          <a:solidFill>
                            <a:schemeClr val="tx1"/>
                          </a:solidFill>
                          <a:effectLst/>
                          <a:latin typeface="Arial" pitchFamily="34" charset="0"/>
                          <a:cs typeface="Arial" pitchFamily="34" charset="0"/>
                        </a:rPr>
                        <a:t>	                                                      5</a:t>
                      </a:r>
                    </a:p>
                  </a:txBody>
                  <a:tcPr marL="0" marR="0" marT="54000" marB="54000" anchor="ctr" horzOverflow="overflow">
                    <a:lnL>
                      <a:noFill/>
                    </a:lnL>
                    <a:lnR>
                      <a:noFill/>
                    </a:lnR>
                    <a:lnT w="12700" cap="flat" cmpd="sng" algn="ctr">
                      <a:solidFill>
                        <a:srgbClr val="0081B9"/>
                      </a:solidFill>
                      <a:prstDash val="solid"/>
                      <a:round/>
                      <a:headEnd type="none" w="med" len="med"/>
                      <a:tailEnd type="none" w="med" len="med"/>
                    </a:lnT>
                    <a:lnB w="12700" cap="flat" cmpd="sng" algn="ctr">
                      <a:solidFill>
                        <a:srgbClr val="0081B9"/>
                      </a:solidFill>
                      <a:prstDash val="solid"/>
                      <a:round/>
                      <a:headEnd type="none" w="med" len="med"/>
                      <a:tailEnd type="none" w="med" len="med"/>
                    </a:lnB>
                    <a:lnTlToBr>
                      <a:noFill/>
                    </a:lnTlToBr>
                    <a:lnBlToTr>
                      <a:noFill/>
                    </a:lnBlToTr>
                    <a:noFill/>
                  </a:tcPr>
                </a:tc>
              </a:tr>
              <a:tr h="525462">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3587750" algn="r"/>
                        </a:tabLst>
                        <a:defRPr/>
                      </a:pPr>
                      <a:r>
                        <a:rPr kumimoji="0" lang="en-US" sz="1200" b="0" i="0" u="none" strike="noStrike" cap="none" normalizeH="0" baseline="0" dirty="0" smtClean="0">
                          <a:ln>
                            <a:noFill/>
                          </a:ln>
                          <a:solidFill>
                            <a:schemeClr val="tx1"/>
                          </a:solidFill>
                          <a:effectLst/>
                          <a:latin typeface="Arial" pitchFamily="34" charset="0"/>
                          <a:cs typeface="Arial" pitchFamily="34" charset="0"/>
                        </a:rPr>
                        <a:t>Our  Capabilities                                                                                  17</a:t>
                      </a:r>
                    </a:p>
                  </a:txBody>
                  <a:tcPr marL="0" marR="0" marT="54000" marB="54000" anchor="ctr" horzOverflow="overflow">
                    <a:lnL>
                      <a:noFill/>
                    </a:lnL>
                    <a:lnR>
                      <a:noFill/>
                    </a:lnR>
                    <a:lnT w="12700" cap="flat" cmpd="sng" algn="ctr">
                      <a:solidFill>
                        <a:srgbClr val="0081B9"/>
                      </a:solidFill>
                      <a:prstDash val="solid"/>
                      <a:round/>
                      <a:headEnd type="none" w="med" len="med"/>
                      <a:tailEnd type="none" w="med" len="med"/>
                    </a:lnT>
                    <a:lnB w="12700" cap="flat" cmpd="sng" algn="ctr">
                      <a:solidFill>
                        <a:srgbClr val="0081B9"/>
                      </a:solidFill>
                      <a:prstDash val="solid"/>
                      <a:round/>
                      <a:headEnd type="none" w="med" len="med"/>
                      <a:tailEnd type="none" w="med" len="med"/>
                    </a:lnB>
                    <a:lnTlToBr>
                      <a:noFill/>
                    </a:lnTlToBr>
                    <a:lnBlToTr>
                      <a:noFill/>
                    </a:lnBlToTr>
                    <a:noFill/>
                  </a:tcPr>
                </a:tc>
              </a:tr>
              <a:tr h="525462">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3587750" algn="r"/>
                        </a:tabLst>
                        <a:defRPr/>
                      </a:pPr>
                      <a:r>
                        <a:rPr kumimoji="0" lang="en-US" sz="1200" b="0" i="0" u="none" strike="noStrike" cap="none" normalizeH="0" baseline="0" dirty="0" smtClean="0">
                          <a:ln>
                            <a:noFill/>
                          </a:ln>
                          <a:solidFill>
                            <a:schemeClr val="tx1"/>
                          </a:solidFill>
                          <a:effectLst/>
                          <a:latin typeface="Arial" pitchFamily="34" charset="0"/>
                          <a:cs typeface="Arial" pitchFamily="34" charset="0"/>
                        </a:rPr>
                        <a:t>Select Case Studies                                                                            20</a:t>
                      </a:r>
                    </a:p>
                  </a:txBody>
                  <a:tcPr marL="0" marR="0" marT="54000" marB="54000" anchor="ctr" horzOverflow="overflow">
                    <a:lnL>
                      <a:noFill/>
                    </a:lnL>
                    <a:lnR>
                      <a:noFill/>
                    </a:lnR>
                    <a:lnT w="12700" cap="flat" cmpd="sng" algn="ctr">
                      <a:solidFill>
                        <a:srgbClr val="0081B9"/>
                      </a:solidFill>
                      <a:prstDash val="solid"/>
                      <a:round/>
                      <a:headEnd type="none" w="med" len="med"/>
                      <a:tailEnd type="none" w="med" len="med"/>
                    </a:lnT>
                    <a:lnB w="12700" cap="flat" cmpd="sng" algn="ctr">
                      <a:solidFill>
                        <a:srgbClr val="0081B9"/>
                      </a:solidFill>
                      <a:prstDash val="solid"/>
                      <a:round/>
                      <a:headEnd type="none" w="med" len="med"/>
                      <a:tailEnd type="none" w="med" len="med"/>
                    </a:lnB>
                    <a:lnTlToBr>
                      <a:noFill/>
                    </a:lnTlToBr>
                    <a:lnBlToTr>
                      <a:noFill/>
                    </a:lnBlToTr>
                    <a:noFill/>
                  </a:tcPr>
                </a:tc>
              </a:tr>
              <a:tr h="525462">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3587750" algn="r"/>
                        </a:tabLst>
                        <a:defRPr/>
                      </a:pPr>
                      <a:r>
                        <a:rPr kumimoji="0" lang="en-US" sz="1200" b="0" i="0" u="none" strike="noStrike" cap="none" normalizeH="0" baseline="0" dirty="0" smtClean="0">
                          <a:ln>
                            <a:noFill/>
                          </a:ln>
                          <a:solidFill>
                            <a:schemeClr val="tx1"/>
                          </a:solidFill>
                          <a:effectLst/>
                          <a:latin typeface="Arial" pitchFamily="34" charset="0"/>
                          <a:cs typeface="Arial" pitchFamily="34" charset="0"/>
                        </a:rPr>
                        <a:t>IDS Infotech’s Best Practices                                                              28</a:t>
                      </a:r>
                    </a:p>
                  </a:txBody>
                  <a:tcPr marL="0" marR="0" marT="54000" marB="54000" anchor="ctr" horzOverflow="overflow">
                    <a:lnL>
                      <a:noFill/>
                    </a:lnL>
                    <a:lnR>
                      <a:noFill/>
                    </a:lnR>
                    <a:lnT w="12700" cap="flat" cmpd="sng" algn="ctr">
                      <a:solidFill>
                        <a:srgbClr val="0081B9"/>
                      </a:solidFill>
                      <a:prstDash val="solid"/>
                      <a:round/>
                      <a:headEnd type="none" w="med" len="med"/>
                      <a:tailEnd type="none" w="med" len="med"/>
                    </a:lnT>
                    <a:lnB w="12700" cap="flat" cmpd="sng" algn="ctr">
                      <a:solidFill>
                        <a:srgbClr val="0081B9"/>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bwMode="auto">
          <a:xfrm>
            <a:off x="228600" y="76200"/>
            <a:ext cx="86868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We differentiate ourselves by following best practices in all our processes</a:t>
            </a:r>
          </a:p>
        </p:txBody>
      </p:sp>
      <p:sp>
        <p:nvSpPr>
          <p:cNvPr id="45058"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E96842A1-6A1A-431F-84BF-9D7E9DF23912}" type="slidenum">
              <a:rPr lang="en-US" smtClean="0">
                <a:cs typeface="Arial" charset="0"/>
              </a:rPr>
              <a:pPr/>
              <a:t>20</a:t>
            </a:fld>
            <a:endParaRPr lang="en-US" smtClean="0">
              <a:cs typeface="Arial" charset="0"/>
            </a:endParaRPr>
          </a:p>
        </p:txBody>
      </p:sp>
      <p:graphicFrame>
        <p:nvGraphicFramePr>
          <p:cNvPr id="4" name="Diagram 3"/>
          <p:cNvGraphicFramePr/>
          <p:nvPr/>
        </p:nvGraphicFramePr>
        <p:xfrm>
          <a:off x="1143000" y="1143000"/>
          <a:ext cx="6858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bwMode="auto">
          <a:xfrm>
            <a:off x="228600" y="76200"/>
            <a:ext cx="5943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best practices</a:t>
            </a:r>
            <a:br>
              <a:rPr lang="en-US" smtClean="0">
                <a:latin typeface="Arial" charset="0"/>
                <a:cs typeface="Arial" charset="0"/>
              </a:rPr>
            </a:br>
            <a:r>
              <a:rPr lang="en-US" smtClean="0">
                <a:latin typeface="Arial" charset="0"/>
                <a:cs typeface="Arial" charset="0"/>
              </a:rPr>
              <a:t>We follow a zero-tolerance security and compliance policy</a:t>
            </a:r>
          </a:p>
        </p:txBody>
      </p:sp>
      <p:sp>
        <p:nvSpPr>
          <p:cNvPr id="46082"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49F5D496-5AA9-4B5B-8342-420A36FFA67C}" type="slidenum">
              <a:rPr lang="en-US" smtClean="0">
                <a:cs typeface="Arial" charset="0"/>
              </a:rPr>
              <a:pPr/>
              <a:t>21</a:t>
            </a:fld>
            <a:endParaRPr lang="en-US" smtClean="0">
              <a:cs typeface="Arial" charset="0"/>
            </a:endParaRPr>
          </a:p>
        </p:txBody>
      </p:sp>
      <p:sp>
        <p:nvSpPr>
          <p:cNvPr id="46083" name="Line 2"/>
          <p:cNvSpPr>
            <a:spLocks noChangeShapeType="1"/>
          </p:cNvSpPr>
          <p:nvPr/>
        </p:nvSpPr>
        <p:spPr bwMode="auto">
          <a:xfrm>
            <a:off x="5283200" y="1766888"/>
            <a:ext cx="1524000" cy="609600"/>
          </a:xfrm>
          <a:prstGeom prst="line">
            <a:avLst/>
          </a:prstGeom>
          <a:noFill/>
          <a:ln w="9525">
            <a:solidFill>
              <a:schemeClr val="tx1"/>
            </a:solidFill>
            <a:round/>
            <a:headEnd/>
            <a:tailEnd type="triangle" w="med" len="med"/>
          </a:ln>
        </p:spPr>
        <p:txBody>
          <a:bodyPr/>
          <a:lstStyle/>
          <a:p>
            <a:endParaRPr lang="en-US"/>
          </a:p>
        </p:txBody>
      </p:sp>
      <p:sp>
        <p:nvSpPr>
          <p:cNvPr id="46084" name="Line 3"/>
          <p:cNvSpPr>
            <a:spLocks noChangeShapeType="1"/>
          </p:cNvSpPr>
          <p:nvPr/>
        </p:nvSpPr>
        <p:spPr bwMode="auto">
          <a:xfrm flipH="1">
            <a:off x="2082800" y="1766888"/>
            <a:ext cx="1600200" cy="609600"/>
          </a:xfrm>
          <a:prstGeom prst="line">
            <a:avLst/>
          </a:prstGeom>
          <a:noFill/>
          <a:ln w="9525">
            <a:solidFill>
              <a:schemeClr val="tx1"/>
            </a:solidFill>
            <a:round/>
            <a:headEnd/>
            <a:tailEnd type="triangle" w="med" len="med"/>
          </a:ln>
        </p:spPr>
        <p:txBody>
          <a:bodyPr/>
          <a:lstStyle/>
          <a:p>
            <a:endParaRPr lang="en-US"/>
          </a:p>
        </p:txBody>
      </p:sp>
      <p:sp>
        <p:nvSpPr>
          <p:cNvPr id="46085" name="Rectangle 5"/>
          <p:cNvSpPr>
            <a:spLocks noChangeArrowheads="1"/>
          </p:cNvSpPr>
          <p:nvPr/>
        </p:nvSpPr>
        <p:spPr bwMode="auto">
          <a:xfrm>
            <a:off x="6248400" y="2376488"/>
            <a:ext cx="17526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Physical Security</a:t>
            </a:r>
          </a:p>
        </p:txBody>
      </p:sp>
      <p:sp>
        <p:nvSpPr>
          <p:cNvPr id="46086" name="Rectangle 6"/>
          <p:cNvSpPr>
            <a:spLocks noChangeArrowheads="1"/>
          </p:cNvSpPr>
          <p:nvPr/>
        </p:nvSpPr>
        <p:spPr bwMode="auto">
          <a:xfrm>
            <a:off x="990600" y="2757488"/>
            <a:ext cx="2133600" cy="708025"/>
          </a:xfrm>
          <a:prstGeom prst="rect">
            <a:avLst/>
          </a:prstGeom>
          <a:noFill/>
          <a:ln w="9525">
            <a:noFill/>
            <a:miter lim="800000"/>
            <a:headEnd/>
            <a:tailEnd/>
          </a:ln>
        </p:spPr>
        <p:txBody>
          <a:bodyPr>
            <a:spAutoFit/>
          </a:bodyPr>
          <a:lstStyle/>
          <a:p>
            <a:pPr algn="ctr">
              <a:spcBef>
                <a:spcPct val="50000"/>
              </a:spcBef>
            </a:pPr>
            <a:r>
              <a:rPr lang="en-US" sz="1000">
                <a:solidFill>
                  <a:srgbClr val="000000"/>
                </a:solidFill>
              </a:rPr>
              <a:t>Each employee is trained on the Confidentiality and monitored for any data exchange, either physical or virtual</a:t>
            </a:r>
          </a:p>
        </p:txBody>
      </p:sp>
      <p:sp>
        <p:nvSpPr>
          <p:cNvPr id="46087" name="Rectangle 7"/>
          <p:cNvSpPr>
            <a:spLocks noChangeArrowheads="1"/>
          </p:cNvSpPr>
          <p:nvPr/>
        </p:nvSpPr>
        <p:spPr bwMode="auto">
          <a:xfrm>
            <a:off x="1295400" y="2376488"/>
            <a:ext cx="17526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Personnel Level</a:t>
            </a:r>
          </a:p>
        </p:txBody>
      </p:sp>
      <p:sp>
        <p:nvSpPr>
          <p:cNvPr id="46088" name="Rectangle 8"/>
          <p:cNvSpPr>
            <a:spLocks noChangeArrowheads="1"/>
          </p:cNvSpPr>
          <p:nvPr/>
        </p:nvSpPr>
        <p:spPr bwMode="auto">
          <a:xfrm>
            <a:off x="3149600" y="2757488"/>
            <a:ext cx="2971800" cy="892175"/>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We have all the necessary security features to ensure all data is not only protected, but stored with a Business Continuity Plan. </a:t>
            </a:r>
          </a:p>
          <a:p>
            <a:pPr algn="ctr">
              <a:spcBef>
                <a:spcPct val="20000"/>
              </a:spcBef>
            </a:pPr>
            <a:r>
              <a:rPr lang="en-US" sz="1000">
                <a:solidFill>
                  <a:srgbClr val="000000"/>
                </a:solidFill>
              </a:rPr>
              <a:t>We have a mirror site with NTT Vario with full fledged secure servers and systems</a:t>
            </a:r>
          </a:p>
        </p:txBody>
      </p:sp>
      <p:sp>
        <p:nvSpPr>
          <p:cNvPr id="46089" name="Rectangle 9"/>
          <p:cNvSpPr>
            <a:spLocks noChangeArrowheads="1"/>
          </p:cNvSpPr>
          <p:nvPr/>
        </p:nvSpPr>
        <p:spPr bwMode="auto">
          <a:xfrm>
            <a:off x="3606800" y="2376488"/>
            <a:ext cx="18288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Technology Level</a:t>
            </a:r>
          </a:p>
        </p:txBody>
      </p:sp>
      <p:sp>
        <p:nvSpPr>
          <p:cNvPr id="46090" name="Rectangle 10"/>
          <p:cNvSpPr>
            <a:spLocks noChangeArrowheads="1"/>
          </p:cNvSpPr>
          <p:nvPr/>
        </p:nvSpPr>
        <p:spPr bwMode="auto">
          <a:xfrm>
            <a:off x="6502400" y="2757488"/>
            <a:ext cx="1371600" cy="554037"/>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All locations secured by Security and Electronic controls</a:t>
            </a:r>
          </a:p>
        </p:txBody>
      </p:sp>
      <p:grpSp>
        <p:nvGrpSpPr>
          <p:cNvPr id="3" name="Group 11"/>
          <p:cNvGrpSpPr>
            <a:grpSpLocks/>
          </p:cNvGrpSpPr>
          <p:nvPr/>
        </p:nvGrpSpPr>
        <p:grpSpPr bwMode="auto">
          <a:xfrm>
            <a:off x="3810000" y="3745349"/>
            <a:ext cx="1752600" cy="990600"/>
            <a:chOff x="4224" y="2832"/>
            <a:chExt cx="1104" cy="624"/>
          </a:xfrm>
          <a:solidFill>
            <a:srgbClr val="0081B9"/>
          </a:solidFill>
        </p:grpSpPr>
        <p:sp>
          <p:nvSpPr>
            <p:cNvPr id="13" name="Oval 12"/>
            <p:cNvSpPr>
              <a:spLocks noChangeArrowheads="1"/>
            </p:cNvSpPr>
            <p:nvPr/>
          </p:nvSpPr>
          <p:spPr bwMode="auto">
            <a:xfrm>
              <a:off x="4224" y="2832"/>
              <a:ext cx="1104" cy="624"/>
            </a:xfrm>
            <a:prstGeom prst="ellipse">
              <a:avLst/>
            </a:prstGeom>
            <a:grpFill/>
            <a:ln w="9525">
              <a:noFill/>
              <a:round/>
              <a:headEnd/>
              <a:tailEnd/>
            </a:ln>
          </p:spPr>
          <p:txBody>
            <a:bodyPr wrap="none" anchor="ctr"/>
            <a:lstStyle/>
            <a:p>
              <a:pPr>
                <a:defRPr/>
              </a:pPr>
              <a:endParaRPr lang="en-US" sz="1000" b="1">
                <a:solidFill>
                  <a:prstClr val="white"/>
                </a:solidFill>
                <a:latin typeface="Arial" pitchFamily="34" charset="0"/>
                <a:cs typeface="Arial" pitchFamily="34" charset="0"/>
              </a:endParaRPr>
            </a:p>
          </p:txBody>
        </p:sp>
        <p:sp>
          <p:nvSpPr>
            <p:cNvPr id="14" name="Rectangle 13"/>
            <p:cNvSpPr>
              <a:spLocks noChangeArrowheads="1"/>
            </p:cNvSpPr>
            <p:nvPr/>
          </p:nvSpPr>
          <p:spPr bwMode="auto">
            <a:xfrm>
              <a:off x="4576" y="3024"/>
              <a:ext cx="368" cy="136"/>
            </a:xfrm>
            <a:prstGeom prst="rect">
              <a:avLst/>
            </a:prstGeom>
            <a:grpFill/>
            <a:ln w="9525">
              <a:noFill/>
              <a:miter lim="800000"/>
              <a:headEnd/>
              <a:tailEnd/>
            </a:ln>
            <a:effectLst/>
          </p:spPr>
          <p:txBody>
            <a:bodyPr wrap="none">
              <a:spAutoFit/>
            </a:bodyPr>
            <a:lstStyle/>
            <a:p>
              <a:pPr>
                <a:lnSpc>
                  <a:spcPct val="80000"/>
                </a:lnSpc>
                <a:spcBef>
                  <a:spcPct val="20000"/>
                </a:spcBef>
                <a:defRPr/>
              </a:pPr>
              <a:r>
                <a:rPr lang="en-US" sz="1000" b="1" dirty="0">
                  <a:solidFill>
                    <a:prstClr val="white"/>
                  </a:solidFill>
                  <a:effectLst>
                    <a:outerShdw blurRad="38100" dist="38100" dir="2700000" algn="tl">
                      <a:srgbClr val="C0C0C0"/>
                    </a:outerShdw>
                  </a:effectLst>
                  <a:latin typeface="Arial" pitchFamily="34" charset="0"/>
                  <a:cs typeface="Arial" pitchFamily="34" charset="0"/>
                </a:rPr>
                <a:t>HIPAA</a:t>
              </a:r>
            </a:p>
          </p:txBody>
        </p:sp>
      </p:grpSp>
      <p:grpSp>
        <p:nvGrpSpPr>
          <p:cNvPr id="12" name="Group 14"/>
          <p:cNvGrpSpPr>
            <a:grpSpLocks/>
          </p:cNvGrpSpPr>
          <p:nvPr/>
        </p:nvGrpSpPr>
        <p:grpSpPr bwMode="auto">
          <a:xfrm>
            <a:off x="3606800" y="1157347"/>
            <a:ext cx="1752600" cy="990600"/>
            <a:chOff x="2840" y="2808"/>
            <a:chExt cx="1104" cy="624"/>
          </a:xfrm>
          <a:solidFill>
            <a:srgbClr val="0081B9"/>
          </a:solidFill>
        </p:grpSpPr>
        <p:sp>
          <p:nvSpPr>
            <p:cNvPr id="16" name="Oval 15"/>
            <p:cNvSpPr>
              <a:spLocks noChangeArrowheads="1"/>
            </p:cNvSpPr>
            <p:nvPr/>
          </p:nvSpPr>
          <p:spPr bwMode="auto">
            <a:xfrm>
              <a:off x="2840" y="2808"/>
              <a:ext cx="1104" cy="624"/>
            </a:xfrm>
            <a:prstGeom prst="ellipse">
              <a:avLst/>
            </a:prstGeom>
            <a:grpFill/>
            <a:ln w="9525">
              <a:noFill/>
              <a:round/>
              <a:headEnd/>
              <a:tailEnd/>
            </a:ln>
          </p:spPr>
          <p:txBody>
            <a:bodyPr wrap="none" anchor="ctr"/>
            <a:lstStyle/>
            <a:p>
              <a:pPr>
                <a:defRPr/>
              </a:pPr>
              <a:endParaRPr lang="en-US" sz="1000" b="1">
                <a:solidFill>
                  <a:prstClr val="white"/>
                </a:solidFill>
                <a:latin typeface="Arial" pitchFamily="34" charset="0"/>
                <a:cs typeface="Arial" pitchFamily="34" charset="0"/>
              </a:endParaRPr>
            </a:p>
          </p:txBody>
        </p:sp>
        <p:sp>
          <p:nvSpPr>
            <p:cNvPr id="17" name="Rectangle 16"/>
            <p:cNvSpPr>
              <a:spLocks noChangeArrowheads="1"/>
            </p:cNvSpPr>
            <p:nvPr/>
          </p:nvSpPr>
          <p:spPr bwMode="auto">
            <a:xfrm>
              <a:off x="3030" y="2998"/>
              <a:ext cx="758" cy="233"/>
            </a:xfrm>
            <a:prstGeom prst="rect">
              <a:avLst/>
            </a:prstGeom>
            <a:grpFill/>
            <a:ln w="9525">
              <a:noFill/>
              <a:miter lim="800000"/>
              <a:headEnd/>
              <a:tailEnd/>
            </a:ln>
            <a:effectLst/>
          </p:spPr>
          <p:txBody>
            <a:bodyPr wrap="none">
              <a:spAutoFit/>
            </a:bodyPr>
            <a:lstStyle/>
            <a:p>
              <a:pPr algn="ctr">
                <a:lnSpc>
                  <a:spcPct val="80000"/>
                </a:lnSpc>
                <a:spcBef>
                  <a:spcPct val="20000"/>
                </a:spcBef>
                <a:defRPr/>
              </a:pPr>
              <a:r>
                <a:rPr lang="en-US" sz="1000" b="1" dirty="0">
                  <a:solidFill>
                    <a:prstClr val="white"/>
                  </a:solidFill>
                  <a:effectLst>
                    <a:outerShdw blurRad="38100" dist="38100" dir="2700000" algn="tl">
                      <a:srgbClr val="C0C0C0"/>
                    </a:outerShdw>
                  </a:effectLst>
                  <a:latin typeface="Arial" pitchFamily="34" charset="0"/>
                  <a:cs typeface="Arial" pitchFamily="34" charset="0"/>
                </a:rPr>
                <a:t>Confidentiality &amp;</a:t>
              </a:r>
            </a:p>
            <a:p>
              <a:pPr algn="ctr">
                <a:lnSpc>
                  <a:spcPct val="80000"/>
                </a:lnSpc>
                <a:spcBef>
                  <a:spcPct val="20000"/>
                </a:spcBef>
                <a:defRPr/>
              </a:pPr>
              <a:r>
                <a:rPr lang="en-US" sz="1000" b="1" dirty="0">
                  <a:solidFill>
                    <a:prstClr val="white"/>
                  </a:solidFill>
                  <a:effectLst>
                    <a:outerShdw blurRad="38100" dist="38100" dir="2700000" algn="tl">
                      <a:srgbClr val="C0C0C0"/>
                    </a:outerShdw>
                  </a:effectLst>
                  <a:latin typeface="Arial" pitchFamily="34" charset="0"/>
                  <a:cs typeface="Arial" pitchFamily="34" charset="0"/>
                </a:rPr>
                <a:t>Data Security</a:t>
              </a:r>
            </a:p>
          </p:txBody>
        </p:sp>
      </p:grpSp>
      <p:sp>
        <p:nvSpPr>
          <p:cNvPr id="46093" name="Rectangle 17"/>
          <p:cNvSpPr>
            <a:spLocks noChangeArrowheads="1"/>
          </p:cNvSpPr>
          <p:nvPr/>
        </p:nvSpPr>
        <p:spPr bwMode="auto">
          <a:xfrm>
            <a:off x="4572000" y="5065713"/>
            <a:ext cx="17526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Contract Level</a:t>
            </a:r>
          </a:p>
        </p:txBody>
      </p:sp>
      <p:sp>
        <p:nvSpPr>
          <p:cNvPr id="46094" name="Rectangle 18"/>
          <p:cNvSpPr>
            <a:spLocks noChangeArrowheads="1"/>
          </p:cNvSpPr>
          <p:nvPr/>
        </p:nvSpPr>
        <p:spPr bwMode="auto">
          <a:xfrm>
            <a:off x="304800" y="5383213"/>
            <a:ext cx="1981200" cy="1016000"/>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All IDS Infotech employees in our Healthcare division undergo a HIPAA Compliance training Program and evaluated. Those that pass only can work with clients</a:t>
            </a:r>
          </a:p>
        </p:txBody>
      </p:sp>
      <p:sp>
        <p:nvSpPr>
          <p:cNvPr id="46095" name="Rectangle 19"/>
          <p:cNvSpPr>
            <a:spLocks noChangeArrowheads="1"/>
          </p:cNvSpPr>
          <p:nvPr/>
        </p:nvSpPr>
        <p:spPr bwMode="auto">
          <a:xfrm>
            <a:off x="406400" y="5040313"/>
            <a:ext cx="17526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Personnel Level</a:t>
            </a:r>
          </a:p>
        </p:txBody>
      </p:sp>
      <p:sp>
        <p:nvSpPr>
          <p:cNvPr id="46096" name="Rectangle 20"/>
          <p:cNvSpPr>
            <a:spLocks noChangeArrowheads="1"/>
          </p:cNvSpPr>
          <p:nvPr/>
        </p:nvSpPr>
        <p:spPr bwMode="auto">
          <a:xfrm>
            <a:off x="2438400" y="5383213"/>
            <a:ext cx="1752600" cy="1046162"/>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We request for a HIPAA compliance checklist from the client. </a:t>
            </a:r>
          </a:p>
          <a:p>
            <a:pPr algn="ctr">
              <a:spcBef>
                <a:spcPct val="20000"/>
              </a:spcBef>
            </a:pPr>
            <a:r>
              <a:rPr lang="en-US" sz="1000">
                <a:solidFill>
                  <a:srgbClr val="000000"/>
                </a:solidFill>
              </a:rPr>
              <a:t>Check list signed off once technology requirements are met</a:t>
            </a:r>
          </a:p>
        </p:txBody>
      </p:sp>
      <p:sp>
        <p:nvSpPr>
          <p:cNvPr id="46097" name="Rectangle 21"/>
          <p:cNvSpPr>
            <a:spLocks noChangeArrowheads="1"/>
          </p:cNvSpPr>
          <p:nvPr/>
        </p:nvSpPr>
        <p:spPr bwMode="auto">
          <a:xfrm>
            <a:off x="2438400" y="5065713"/>
            <a:ext cx="1828800"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Technology Level</a:t>
            </a:r>
          </a:p>
        </p:txBody>
      </p:sp>
      <p:sp>
        <p:nvSpPr>
          <p:cNvPr id="46098" name="Rectangle 22"/>
          <p:cNvSpPr>
            <a:spLocks noChangeArrowheads="1"/>
          </p:cNvSpPr>
          <p:nvPr/>
        </p:nvSpPr>
        <p:spPr bwMode="auto">
          <a:xfrm>
            <a:off x="4572000" y="5383213"/>
            <a:ext cx="1651000" cy="554037"/>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All locations secured by Security and Electronic controls</a:t>
            </a:r>
          </a:p>
        </p:txBody>
      </p:sp>
      <p:sp>
        <p:nvSpPr>
          <p:cNvPr id="46099" name="Rectangle 23"/>
          <p:cNvSpPr>
            <a:spLocks noChangeArrowheads="1"/>
          </p:cNvSpPr>
          <p:nvPr/>
        </p:nvSpPr>
        <p:spPr bwMode="auto">
          <a:xfrm>
            <a:off x="6553200" y="5065713"/>
            <a:ext cx="1554163" cy="304800"/>
          </a:xfrm>
          <a:prstGeom prst="rect">
            <a:avLst/>
          </a:prstGeom>
          <a:solidFill>
            <a:srgbClr val="DDDEEA"/>
          </a:solidFill>
          <a:ln w="9525">
            <a:noFill/>
            <a:miter lim="800000"/>
            <a:headEnd/>
            <a:tailEnd/>
          </a:ln>
        </p:spPr>
        <p:txBody>
          <a:bodyPr wrap="none" anchor="ctr"/>
          <a:lstStyle/>
          <a:p>
            <a:pPr algn="ctr">
              <a:lnSpc>
                <a:spcPct val="80000"/>
              </a:lnSpc>
              <a:spcBef>
                <a:spcPct val="20000"/>
              </a:spcBef>
            </a:pPr>
            <a:r>
              <a:rPr lang="en-US" sz="1000" b="1">
                <a:solidFill>
                  <a:srgbClr val="000000"/>
                </a:solidFill>
              </a:rPr>
              <a:t>Compliance Officer</a:t>
            </a:r>
          </a:p>
        </p:txBody>
      </p:sp>
      <p:sp>
        <p:nvSpPr>
          <p:cNvPr id="46100" name="Rectangle 24"/>
          <p:cNvSpPr>
            <a:spLocks noChangeArrowheads="1"/>
          </p:cNvSpPr>
          <p:nvPr/>
        </p:nvSpPr>
        <p:spPr bwMode="auto">
          <a:xfrm>
            <a:off x="6553200" y="5383213"/>
            <a:ext cx="1676400" cy="400050"/>
          </a:xfrm>
          <a:prstGeom prst="rect">
            <a:avLst/>
          </a:prstGeom>
          <a:noFill/>
          <a:ln w="9525">
            <a:noFill/>
            <a:miter lim="800000"/>
            <a:headEnd/>
            <a:tailEnd/>
          </a:ln>
        </p:spPr>
        <p:txBody>
          <a:bodyPr>
            <a:spAutoFit/>
          </a:bodyPr>
          <a:lstStyle/>
          <a:p>
            <a:pPr algn="ctr">
              <a:spcBef>
                <a:spcPct val="20000"/>
              </a:spcBef>
            </a:pPr>
            <a:r>
              <a:rPr lang="en-US" sz="1000">
                <a:solidFill>
                  <a:srgbClr val="000000"/>
                </a:solidFill>
              </a:rPr>
              <a:t>Dedicated Compliance officer for HIPAA</a:t>
            </a:r>
          </a:p>
        </p:txBody>
      </p:sp>
      <p:sp>
        <p:nvSpPr>
          <p:cNvPr id="46101" name="Line 25"/>
          <p:cNvSpPr>
            <a:spLocks noChangeShapeType="1"/>
          </p:cNvSpPr>
          <p:nvPr/>
        </p:nvSpPr>
        <p:spPr bwMode="auto">
          <a:xfrm>
            <a:off x="4445000" y="2147888"/>
            <a:ext cx="0" cy="228600"/>
          </a:xfrm>
          <a:prstGeom prst="line">
            <a:avLst/>
          </a:prstGeom>
          <a:noFill/>
          <a:ln w="9525">
            <a:solidFill>
              <a:schemeClr val="tx1"/>
            </a:solidFill>
            <a:round/>
            <a:headEnd/>
            <a:tailEnd type="triangle" w="med" len="med"/>
          </a:ln>
        </p:spPr>
        <p:txBody>
          <a:bodyPr/>
          <a:lstStyle/>
          <a:p>
            <a:endParaRPr lang="en-US"/>
          </a:p>
        </p:txBody>
      </p:sp>
      <p:sp>
        <p:nvSpPr>
          <p:cNvPr id="46102" name="Line 26"/>
          <p:cNvSpPr>
            <a:spLocks noChangeShapeType="1"/>
          </p:cNvSpPr>
          <p:nvPr/>
        </p:nvSpPr>
        <p:spPr bwMode="auto">
          <a:xfrm flipH="1">
            <a:off x="1219200" y="4354513"/>
            <a:ext cx="2590800" cy="685800"/>
          </a:xfrm>
          <a:prstGeom prst="line">
            <a:avLst/>
          </a:prstGeom>
          <a:noFill/>
          <a:ln w="9525">
            <a:solidFill>
              <a:schemeClr val="tx1"/>
            </a:solidFill>
            <a:round/>
            <a:headEnd/>
            <a:tailEnd type="triangle" w="med" len="med"/>
          </a:ln>
        </p:spPr>
        <p:txBody>
          <a:bodyPr/>
          <a:lstStyle/>
          <a:p>
            <a:endParaRPr lang="en-US"/>
          </a:p>
        </p:txBody>
      </p:sp>
      <p:sp>
        <p:nvSpPr>
          <p:cNvPr id="46103" name="Line 27"/>
          <p:cNvSpPr>
            <a:spLocks noChangeShapeType="1"/>
          </p:cNvSpPr>
          <p:nvPr/>
        </p:nvSpPr>
        <p:spPr bwMode="auto">
          <a:xfrm flipH="1">
            <a:off x="3505200" y="4659313"/>
            <a:ext cx="685800" cy="409575"/>
          </a:xfrm>
          <a:prstGeom prst="line">
            <a:avLst/>
          </a:prstGeom>
          <a:noFill/>
          <a:ln w="9525">
            <a:solidFill>
              <a:schemeClr val="tx1"/>
            </a:solidFill>
            <a:round/>
            <a:headEnd/>
            <a:tailEnd type="triangle" w="med" len="med"/>
          </a:ln>
        </p:spPr>
        <p:txBody>
          <a:bodyPr/>
          <a:lstStyle/>
          <a:p>
            <a:endParaRPr lang="en-US"/>
          </a:p>
        </p:txBody>
      </p:sp>
      <p:sp>
        <p:nvSpPr>
          <p:cNvPr id="46104" name="Line 28"/>
          <p:cNvSpPr>
            <a:spLocks noChangeShapeType="1"/>
          </p:cNvSpPr>
          <p:nvPr/>
        </p:nvSpPr>
        <p:spPr bwMode="auto">
          <a:xfrm>
            <a:off x="5105400" y="4659313"/>
            <a:ext cx="533400" cy="400050"/>
          </a:xfrm>
          <a:prstGeom prst="line">
            <a:avLst/>
          </a:prstGeom>
          <a:noFill/>
          <a:ln w="9525">
            <a:solidFill>
              <a:schemeClr val="tx1"/>
            </a:solidFill>
            <a:round/>
            <a:headEnd/>
            <a:tailEnd type="triangle" w="med" len="med"/>
          </a:ln>
        </p:spPr>
        <p:txBody>
          <a:bodyPr/>
          <a:lstStyle/>
          <a:p>
            <a:endParaRPr lang="en-US"/>
          </a:p>
        </p:txBody>
      </p:sp>
      <p:sp>
        <p:nvSpPr>
          <p:cNvPr id="46105" name="Line 29"/>
          <p:cNvSpPr>
            <a:spLocks noChangeShapeType="1"/>
          </p:cNvSpPr>
          <p:nvPr/>
        </p:nvSpPr>
        <p:spPr bwMode="auto">
          <a:xfrm>
            <a:off x="5562600" y="4354513"/>
            <a:ext cx="2057400" cy="685800"/>
          </a:xfrm>
          <a:prstGeom prst="line">
            <a:avLst/>
          </a:prstGeom>
          <a:noFill/>
          <a:ln w="9525">
            <a:solidFill>
              <a:schemeClr val="tx1"/>
            </a:solidFill>
            <a:round/>
            <a:headEnd/>
            <a:tailEnd type="triangle" w="med" len="med"/>
          </a:ln>
        </p:spPr>
        <p:txBody>
          <a:bodyPr/>
          <a:lstStyle/>
          <a:p>
            <a:endParaRPr lang="en-US"/>
          </a:p>
        </p:txBody>
      </p:sp>
      <p:graphicFrame>
        <p:nvGraphicFramePr>
          <p:cNvPr id="42" name="Diagram 41"/>
          <p:cNvGraphicFramePr/>
          <p:nvPr/>
        </p:nvGraphicFramePr>
        <p:xfrm>
          <a:off x="7620000" y="0"/>
          <a:ext cx="1752600" cy="7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bwMode="auto">
          <a:xfrm>
            <a:off x="228600" y="76200"/>
            <a:ext cx="5943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best practices</a:t>
            </a:r>
            <a:br>
              <a:rPr lang="en-US" smtClean="0">
                <a:latin typeface="Arial" charset="0"/>
                <a:cs typeface="Arial" charset="0"/>
              </a:rPr>
            </a:br>
            <a:r>
              <a:rPr lang="en-US" smtClean="0">
                <a:latin typeface="Arial" charset="0"/>
                <a:cs typeface="Arial" charset="0"/>
              </a:rPr>
              <a:t>We understand Global Client requirements</a:t>
            </a:r>
          </a:p>
        </p:txBody>
      </p:sp>
      <p:sp>
        <p:nvSpPr>
          <p:cNvPr id="47106"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FD75635F-7F6B-48B6-8F12-9270F294067C}" type="slidenum">
              <a:rPr lang="en-US" smtClean="0">
                <a:cs typeface="Arial" charset="0"/>
              </a:rPr>
              <a:pPr/>
              <a:t>22</a:t>
            </a:fld>
            <a:endParaRPr lang="en-US" smtClean="0">
              <a:cs typeface="Arial" charset="0"/>
            </a:endParaRPr>
          </a:p>
        </p:txBody>
      </p:sp>
      <p:sp>
        <p:nvSpPr>
          <p:cNvPr id="4" name="TextBox 3"/>
          <p:cNvSpPr txBox="1"/>
          <p:nvPr/>
        </p:nvSpPr>
        <p:spPr bwMode="auto">
          <a:xfrm>
            <a:off x="457200" y="1219200"/>
            <a:ext cx="8229600" cy="2678113"/>
          </a:xfrm>
          <a:prstGeom prst="rect">
            <a:avLst/>
          </a:prstGeom>
          <a:noFill/>
          <a:ln w="15875">
            <a:noFill/>
            <a:miter lim="800000"/>
            <a:headEnd/>
            <a:tailEnd/>
          </a:ln>
          <a:effectLst/>
        </p:spPr>
        <p:txBody>
          <a:bodyPr>
            <a:spAutoFit/>
          </a:bodyPr>
          <a:lstStyle/>
          <a:p>
            <a:pPr marL="228600" indent="-228600">
              <a:buFont typeface="Arial" pitchFamily="34" charset="0"/>
              <a:buChar char="•"/>
              <a:defRPr/>
            </a:pPr>
            <a:r>
              <a:rPr lang="en-US" sz="1200" dirty="0">
                <a:solidFill>
                  <a:prstClr val="black"/>
                </a:solidFill>
                <a:latin typeface="Arial" pitchFamily="34" charset="0"/>
                <a:cs typeface="Arial" pitchFamily="34" charset="0"/>
              </a:rPr>
              <a:t>No Downtime – Guaranteed 24x7 operations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100 percent link redundancy including Last mile local loop</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5 Mbps Bandwidth with VPN - Easily scalable</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Facility wide and inter facility level BCM</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Data security audit process; ISO 270001 company; 100% data back up</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Own US based secured, dedicated FTP, email and web server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Client confidentiality - NDA; firewalls at gateway/ remote server </a:t>
            </a:r>
          </a:p>
          <a:p>
            <a:pPr>
              <a:buFont typeface="Arial" pitchFamily="34" charset="0"/>
              <a:buChar char="•"/>
              <a:defRPr/>
            </a:pPr>
            <a:endParaRPr lang="en-US" sz="1200" dirty="0">
              <a:solidFill>
                <a:prstClr val="black"/>
              </a:solidFill>
              <a:latin typeface="Arial" pitchFamily="34" charset="0"/>
              <a:cs typeface="Arial" pitchFamily="34" charset="0"/>
            </a:endParaRPr>
          </a:p>
        </p:txBody>
      </p:sp>
      <p:graphicFrame>
        <p:nvGraphicFramePr>
          <p:cNvPr id="5" name="Diagram 4"/>
          <p:cNvGraphicFramePr/>
          <p:nvPr/>
        </p:nvGraphicFramePr>
        <p:xfrm>
          <a:off x="7620000" y="0"/>
          <a:ext cx="1752600" cy="7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bwMode="auto">
          <a:xfrm>
            <a:off x="228600" y="76200"/>
            <a:ext cx="7848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best practices</a:t>
            </a:r>
            <a:br>
              <a:rPr lang="en-US" smtClean="0">
                <a:latin typeface="Arial" charset="0"/>
                <a:cs typeface="Arial" charset="0"/>
              </a:rPr>
            </a:br>
            <a:r>
              <a:rPr lang="en-US" smtClean="0">
                <a:latin typeface="Arial" charset="0"/>
                <a:cs typeface="Arial" charset="0"/>
              </a:rPr>
              <a:t>Our staff and HR policies have yielded lower than industry attrition rates</a:t>
            </a:r>
          </a:p>
        </p:txBody>
      </p:sp>
      <p:sp>
        <p:nvSpPr>
          <p:cNvPr id="48130"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C10AD1DA-6866-44BB-8DFB-8ED036405EDB}" type="slidenum">
              <a:rPr lang="en-US" smtClean="0">
                <a:cs typeface="Arial" charset="0"/>
              </a:rPr>
              <a:pPr/>
              <a:t>23</a:t>
            </a:fld>
            <a:endParaRPr lang="en-US" smtClean="0">
              <a:cs typeface="Arial" charset="0"/>
            </a:endParaRPr>
          </a:p>
        </p:txBody>
      </p:sp>
      <p:sp>
        <p:nvSpPr>
          <p:cNvPr id="4" name="TextBox 3"/>
          <p:cNvSpPr txBox="1"/>
          <p:nvPr/>
        </p:nvSpPr>
        <p:spPr bwMode="auto">
          <a:xfrm>
            <a:off x="457200" y="1219200"/>
            <a:ext cx="8229600" cy="3046413"/>
          </a:xfrm>
          <a:prstGeom prst="rect">
            <a:avLst/>
          </a:prstGeom>
          <a:noFill/>
          <a:ln w="15875">
            <a:noFill/>
            <a:miter lim="800000"/>
            <a:headEnd/>
            <a:tailEnd/>
          </a:ln>
          <a:effectLst/>
        </p:spPr>
        <p:txBody>
          <a:bodyPr>
            <a:spAutoFit/>
          </a:bodyPr>
          <a:lstStyle/>
          <a:p>
            <a:pPr marL="228600" indent="-228600">
              <a:buFont typeface="Arial" pitchFamily="34" charset="0"/>
              <a:buChar char="•"/>
              <a:defRPr/>
            </a:pPr>
            <a:r>
              <a:rPr lang="en-US" sz="1200" dirty="0">
                <a:solidFill>
                  <a:prstClr val="black"/>
                </a:solidFill>
                <a:latin typeface="Arial" pitchFamily="34" charset="0"/>
                <a:cs typeface="Arial" pitchFamily="34" charset="0"/>
              </a:rPr>
              <a:t>Strict adherence to Indian government rules for employee welfare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Staff covered under group medical insurance scheme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Ethical workplace practices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No employee below 18 years of age</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Structured reward/recognition and performance appraisal system</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Employee work place as per international standard</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Induction and  on-going functional training</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Continuous feedback and improvement mechanism</a:t>
            </a:r>
          </a:p>
          <a:p>
            <a:pPr>
              <a:buFont typeface="Arial" pitchFamily="34" charset="0"/>
              <a:buChar char="•"/>
              <a:defRPr/>
            </a:pPr>
            <a:endParaRPr lang="en-US" sz="1200" dirty="0">
              <a:solidFill>
                <a:prstClr val="black"/>
              </a:solidFill>
              <a:latin typeface="Arial" pitchFamily="34" charset="0"/>
              <a:cs typeface="Arial" pitchFamily="34" charset="0"/>
            </a:endParaRPr>
          </a:p>
        </p:txBody>
      </p:sp>
      <p:graphicFrame>
        <p:nvGraphicFramePr>
          <p:cNvPr id="5" name="Diagram 4"/>
          <p:cNvGraphicFramePr/>
          <p:nvPr/>
        </p:nvGraphicFramePr>
        <p:xfrm>
          <a:off x="7620000" y="0"/>
          <a:ext cx="1752600" cy="7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bwMode="auto">
          <a:xfrm>
            <a:off x="228600" y="76200"/>
            <a:ext cx="7848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best practices</a:t>
            </a:r>
            <a:br>
              <a:rPr lang="en-US" smtClean="0">
                <a:latin typeface="Arial" charset="0"/>
                <a:cs typeface="Arial" charset="0"/>
              </a:rPr>
            </a:br>
            <a:r>
              <a:rPr lang="en-US" smtClean="0">
                <a:latin typeface="Arial" charset="0"/>
                <a:cs typeface="Arial" charset="0"/>
              </a:rPr>
              <a:t>We guarantee Quality and Turn Around Time (TAT) SLA requirements </a:t>
            </a:r>
          </a:p>
        </p:txBody>
      </p:sp>
      <p:sp>
        <p:nvSpPr>
          <p:cNvPr id="49154"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08A6E829-5365-45D3-AADF-B0AA10417FE3}" type="slidenum">
              <a:rPr lang="en-US" smtClean="0">
                <a:cs typeface="Arial" charset="0"/>
              </a:rPr>
              <a:pPr/>
              <a:t>24</a:t>
            </a:fld>
            <a:endParaRPr lang="en-US" smtClean="0">
              <a:cs typeface="Arial" charset="0"/>
            </a:endParaRPr>
          </a:p>
        </p:txBody>
      </p:sp>
      <p:sp>
        <p:nvSpPr>
          <p:cNvPr id="4" name="TextBox 3"/>
          <p:cNvSpPr txBox="1"/>
          <p:nvPr/>
        </p:nvSpPr>
        <p:spPr bwMode="auto">
          <a:xfrm>
            <a:off x="457200" y="1219200"/>
            <a:ext cx="8229600" cy="3416300"/>
          </a:xfrm>
          <a:prstGeom prst="rect">
            <a:avLst/>
          </a:prstGeom>
          <a:noFill/>
          <a:ln w="15875">
            <a:noFill/>
            <a:miter lim="800000"/>
            <a:headEnd/>
            <a:tailEnd/>
          </a:ln>
          <a:effectLst/>
        </p:spPr>
        <p:txBody>
          <a:bodyPr>
            <a:spAutoFit/>
          </a:bodyPr>
          <a:lstStyle/>
          <a:p>
            <a:pPr marL="228600" indent="-228600">
              <a:buFont typeface="Arial" pitchFamily="34" charset="0"/>
              <a:buChar char="•"/>
              <a:defRPr/>
            </a:pPr>
            <a:r>
              <a:rPr lang="en-US" sz="1200" dirty="0">
                <a:solidFill>
                  <a:prstClr val="black"/>
                </a:solidFill>
                <a:latin typeface="Arial" pitchFamily="34" charset="0"/>
                <a:cs typeface="Arial" pitchFamily="34" charset="0"/>
              </a:rPr>
              <a:t>ISO 9001 certified QMS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Identify KRA in joint review with client</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Process based, data intensive approach based on 	DMAIC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Well-documented SOP’s for maintaining project quality</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Each SOP with clearly defined tasks and control points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Each task staffed with trained staff</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Each task with well defined performance and quality metrics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100% QA to client. No dispatch to client without Quality Check</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 MIS to track and deliver TAT – within 24 hours or more</a:t>
            </a:r>
          </a:p>
          <a:p>
            <a:pPr>
              <a:buFont typeface="Arial" pitchFamily="34" charset="0"/>
              <a:buChar char="•"/>
              <a:defRPr/>
            </a:pPr>
            <a:endParaRPr lang="en-US" sz="1200" dirty="0">
              <a:solidFill>
                <a:prstClr val="black"/>
              </a:solidFill>
              <a:latin typeface="Arial" pitchFamily="34" charset="0"/>
              <a:cs typeface="Arial" pitchFamily="34" charset="0"/>
            </a:endParaRPr>
          </a:p>
        </p:txBody>
      </p:sp>
      <p:graphicFrame>
        <p:nvGraphicFramePr>
          <p:cNvPr id="5" name="Diagram 4"/>
          <p:cNvGraphicFramePr/>
          <p:nvPr/>
        </p:nvGraphicFramePr>
        <p:xfrm>
          <a:off x="7620000" y="0"/>
          <a:ext cx="1752600" cy="7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bwMode="auto">
          <a:xfrm>
            <a:off x="228600" y="76200"/>
            <a:ext cx="8229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best practices</a:t>
            </a:r>
            <a:br>
              <a:rPr lang="en-US" smtClean="0">
                <a:latin typeface="Arial" charset="0"/>
                <a:cs typeface="Arial" charset="0"/>
              </a:rPr>
            </a:br>
            <a:r>
              <a:rPr lang="en-US" smtClean="0">
                <a:latin typeface="Arial" charset="0"/>
                <a:cs typeface="Arial" charset="0"/>
              </a:rPr>
              <a:t>We follow a least pain to the client, project management based migration approach </a:t>
            </a:r>
          </a:p>
        </p:txBody>
      </p:sp>
      <p:sp>
        <p:nvSpPr>
          <p:cNvPr id="50178"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65BF7C86-2022-4197-B9F1-B19C1E647542}" type="slidenum">
              <a:rPr lang="en-US" smtClean="0">
                <a:cs typeface="Arial" charset="0"/>
              </a:rPr>
              <a:pPr/>
              <a:t>25</a:t>
            </a:fld>
            <a:endParaRPr lang="en-US" smtClean="0">
              <a:cs typeface="Arial" charset="0"/>
            </a:endParaRPr>
          </a:p>
        </p:txBody>
      </p:sp>
      <p:sp>
        <p:nvSpPr>
          <p:cNvPr id="4" name="TextBox 3"/>
          <p:cNvSpPr txBox="1"/>
          <p:nvPr/>
        </p:nvSpPr>
        <p:spPr bwMode="auto">
          <a:xfrm>
            <a:off x="457200" y="1219200"/>
            <a:ext cx="8229600" cy="2492375"/>
          </a:xfrm>
          <a:prstGeom prst="rect">
            <a:avLst/>
          </a:prstGeom>
          <a:noFill/>
          <a:ln w="15875">
            <a:noFill/>
            <a:miter lim="800000"/>
            <a:headEnd/>
            <a:tailEnd/>
          </a:ln>
          <a:effectLst/>
        </p:spPr>
        <p:txBody>
          <a:bodyPr>
            <a:spAutoFit/>
          </a:bodyPr>
          <a:lstStyle/>
          <a:p>
            <a:pPr marL="228600" indent="-228600">
              <a:buFont typeface="Arial" pitchFamily="34" charset="0"/>
              <a:buChar char="•"/>
              <a:defRPr/>
            </a:pPr>
            <a:r>
              <a:rPr lang="en-US" sz="1200" dirty="0">
                <a:solidFill>
                  <a:prstClr val="black"/>
                </a:solidFill>
                <a:latin typeface="Arial" pitchFamily="34" charset="0"/>
                <a:cs typeface="Arial" pitchFamily="34" charset="0"/>
              </a:rPr>
              <a:t>Establish Team Charter; understand business rules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Process a sample; analyze client requirements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Translate in terms of project resource requirements </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Present solution costing to client; sign SLA</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Setup process requirements</a:t>
            </a:r>
          </a:p>
          <a:p>
            <a:pPr marL="228600" indent="-228600">
              <a:buFont typeface="Arial" pitchFamily="34" charset="0"/>
              <a:buChar char="•"/>
              <a:defRPr/>
            </a:pPr>
            <a:endParaRPr lang="en-US" sz="1200" dirty="0">
              <a:solidFill>
                <a:prstClr val="black"/>
              </a:solidFill>
              <a:latin typeface="Arial" pitchFamily="34" charset="0"/>
              <a:cs typeface="Arial" pitchFamily="34" charset="0"/>
            </a:endParaRPr>
          </a:p>
          <a:p>
            <a:pPr marL="228600" indent="-228600">
              <a:buFont typeface="Arial" pitchFamily="34" charset="0"/>
              <a:buChar char="•"/>
              <a:defRPr/>
            </a:pPr>
            <a:r>
              <a:rPr lang="en-US" sz="1200" dirty="0">
                <a:solidFill>
                  <a:prstClr val="black"/>
                </a:solidFill>
                <a:latin typeface="Arial" pitchFamily="34" charset="0"/>
                <a:cs typeface="Arial" pitchFamily="34" charset="0"/>
              </a:rPr>
              <a:t>Phased approach: run a Pilot;  tune process; incorporate improvements; continue phased ramp up till ownership of full volume; MIS system for reporting &amp; communication</a:t>
            </a:r>
          </a:p>
          <a:p>
            <a:pPr>
              <a:buFont typeface="Arial" pitchFamily="34" charset="0"/>
              <a:buChar char="•"/>
              <a:defRPr/>
            </a:pPr>
            <a:endParaRPr lang="en-US" sz="1200" dirty="0">
              <a:solidFill>
                <a:prstClr val="black"/>
              </a:solidFill>
              <a:latin typeface="Arial" pitchFamily="34" charset="0"/>
              <a:cs typeface="Arial" pitchFamily="34" charset="0"/>
            </a:endParaRPr>
          </a:p>
        </p:txBody>
      </p:sp>
      <p:graphicFrame>
        <p:nvGraphicFramePr>
          <p:cNvPr id="5" name="Diagram 4"/>
          <p:cNvGraphicFramePr/>
          <p:nvPr/>
        </p:nvGraphicFramePr>
        <p:xfrm>
          <a:off x="7848600" y="0"/>
          <a:ext cx="1752600" cy="76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bwMode="auto">
          <a:xfrm>
            <a:off x="228600" y="76200"/>
            <a:ext cx="5943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We have been certified for providing top-most quality while maintaining security and confidentiality</a:t>
            </a:r>
          </a:p>
        </p:txBody>
      </p:sp>
      <p:sp>
        <p:nvSpPr>
          <p:cNvPr id="51202"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422DF138-3016-4BB7-9D06-35CD5E80AD9C}" type="slidenum">
              <a:rPr lang="en-US" smtClean="0">
                <a:cs typeface="Arial" charset="0"/>
              </a:rPr>
              <a:pPr/>
              <a:t>26</a:t>
            </a:fld>
            <a:endParaRPr lang="en-US" smtClean="0">
              <a:cs typeface="Arial" charset="0"/>
            </a:endParaRPr>
          </a:p>
        </p:txBody>
      </p:sp>
      <p:sp>
        <p:nvSpPr>
          <p:cNvPr id="19" name="32-Point Star 18"/>
          <p:cNvSpPr/>
          <p:nvPr/>
        </p:nvSpPr>
        <p:spPr>
          <a:xfrm>
            <a:off x="914400" y="1676400"/>
            <a:ext cx="1524000" cy="1524000"/>
          </a:xfrm>
          <a:prstGeom prst="star32">
            <a:avLst/>
          </a:prstGeom>
          <a:solidFill>
            <a:srgbClr val="0081B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nchor="ctr"/>
          <a:lstStyle/>
          <a:p>
            <a:pPr algn="ctr">
              <a:defRPr/>
            </a:pPr>
            <a:endParaRPr lang="en-US">
              <a:solidFill>
                <a:srgbClr val="FFFFFF"/>
              </a:solidFill>
              <a:latin typeface="Arial" pitchFamily="34" charset="0"/>
              <a:ea typeface="MS PGothic" pitchFamily="34" charset="-128"/>
              <a:cs typeface="Arial" pitchFamily="34" charset="0"/>
            </a:endParaRPr>
          </a:p>
        </p:txBody>
      </p:sp>
      <p:sp>
        <p:nvSpPr>
          <p:cNvPr id="51206" name="TextBox 19"/>
          <p:cNvSpPr txBox="1">
            <a:spLocks noChangeArrowheads="1"/>
          </p:cNvSpPr>
          <p:nvPr/>
        </p:nvSpPr>
        <p:spPr bwMode="auto">
          <a:xfrm>
            <a:off x="762000" y="2176463"/>
            <a:ext cx="1828800" cy="523875"/>
          </a:xfrm>
          <a:prstGeom prst="rect">
            <a:avLst/>
          </a:prstGeom>
          <a:noFill/>
          <a:ln w="9525">
            <a:noFill/>
            <a:miter lim="800000"/>
            <a:headEnd/>
            <a:tailEnd/>
          </a:ln>
        </p:spPr>
        <p:txBody>
          <a:bodyPr>
            <a:spAutoFit/>
          </a:bodyPr>
          <a:lstStyle/>
          <a:p>
            <a:pPr algn="ctr"/>
            <a:r>
              <a:rPr lang="en-US" sz="1400" b="1">
                <a:solidFill>
                  <a:srgbClr val="FFFFFF"/>
                </a:solidFill>
              </a:rPr>
              <a:t>ISO</a:t>
            </a:r>
          </a:p>
          <a:p>
            <a:pPr algn="ctr"/>
            <a:r>
              <a:rPr lang="en-US" sz="1400" b="1">
                <a:solidFill>
                  <a:srgbClr val="FFFFFF"/>
                </a:solidFill>
              </a:rPr>
              <a:t>9001:2008</a:t>
            </a:r>
          </a:p>
        </p:txBody>
      </p:sp>
      <p:sp>
        <p:nvSpPr>
          <p:cNvPr id="21" name="32-Point Star 20"/>
          <p:cNvSpPr/>
          <p:nvPr/>
        </p:nvSpPr>
        <p:spPr>
          <a:xfrm>
            <a:off x="2971800" y="1676400"/>
            <a:ext cx="1524000" cy="1524000"/>
          </a:xfrm>
          <a:prstGeom prst="star32">
            <a:avLst/>
          </a:prstGeom>
          <a:solidFill>
            <a:srgbClr val="0081B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nchor="ctr"/>
          <a:lstStyle/>
          <a:p>
            <a:pPr algn="ctr">
              <a:defRPr/>
            </a:pPr>
            <a:endParaRPr lang="en-US">
              <a:solidFill>
                <a:srgbClr val="FFFFFF"/>
              </a:solidFill>
              <a:latin typeface="Arial" pitchFamily="34" charset="0"/>
              <a:ea typeface="MS PGothic" pitchFamily="34" charset="-128"/>
              <a:cs typeface="Arial" pitchFamily="34" charset="0"/>
            </a:endParaRPr>
          </a:p>
        </p:txBody>
      </p:sp>
      <p:sp>
        <p:nvSpPr>
          <p:cNvPr id="51210" name="TextBox 21"/>
          <p:cNvSpPr txBox="1">
            <a:spLocks noChangeArrowheads="1"/>
          </p:cNvSpPr>
          <p:nvPr/>
        </p:nvSpPr>
        <p:spPr bwMode="auto">
          <a:xfrm>
            <a:off x="2819400" y="2176463"/>
            <a:ext cx="1828800" cy="523875"/>
          </a:xfrm>
          <a:prstGeom prst="rect">
            <a:avLst/>
          </a:prstGeom>
          <a:noFill/>
          <a:ln w="9525">
            <a:noFill/>
            <a:miter lim="800000"/>
            <a:headEnd/>
            <a:tailEnd/>
          </a:ln>
        </p:spPr>
        <p:txBody>
          <a:bodyPr>
            <a:spAutoFit/>
          </a:bodyPr>
          <a:lstStyle/>
          <a:p>
            <a:pPr algn="ctr"/>
            <a:r>
              <a:rPr lang="en-US" sz="1400" b="1">
                <a:solidFill>
                  <a:srgbClr val="FFFFFF"/>
                </a:solidFill>
              </a:rPr>
              <a:t>ISO</a:t>
            </a:r>
          </a:p>
          <a:p>
            <a:pPr algn="ctr"/>
            <a:r>
              <a:rPr lang="en-US" sz="1400" b="1">
                <a:solidFill>
                  <a:srgbClr val="FFFFFF"/>
                </a:solidFill>
              </a:rPr>
              <a:t>27001:2005</a:t>
            </a:r>
          </a:p>
        </p:txBody>
      </p:sp>
      <p:sp>
        <p:nvSpPr>
          <p:cNvPr id="23" name="32-Point Star 22"/>
          <p:cNvSpPr/>
          <p:nvPr/>
        </p:nvSpPr>
        <p:spPr>
          <a:xfrm>
            <a:off x="4953000" y="1676400"/>
            <a:ext cx="1524000" cy="1524000"/>
          </a:xfrm>
          <a:prstGeom prst="star32">
            <a:avLst/>
          </a:prstGeom>
          <a:solidFill>
            <a:srgbClr val="0081B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nchor="ctr"/>
          <a:lstStyle/>
          <a:p>
            <a:pPr algn="ctr">
              <a:defRPr/>
            </a:pPr>
            <a:endParaRPr lang="en-US">
              <a:solidFill>
                <a:srgbClr val="FFFFFF"/>
              </a:solidFill>
              <a:latin typeface="Arial" pitchFamily="34" charset="0"/>
              <a:ea typeface="MS PGothic" pitchFamily="34" charset="-128"/>
              <a:cs typeface="Arial" pitchFamily="34" charset="0"/>
            </a:endParaRPr>
          </a:p>
        </p:txBody>
      </p:sp>
      <p:sp>
        <p:nvSpPr>
          <p:cNvPr id="51214" name="TextBox 23"/>
          <p:cNvSpPr txBox="1">
            <a:spLocks noChangeArrowheads="1"/>
          </p:cNvSpPr>
          <p:nvPr/>
        </p:nvSpPr>
        <p:spPr bwMode="auto">
          <a:xfrm>
            <a:off x="4800600" y="2176463"/>
            <a:ext cx="1828800" cy="523875"/>
          </a:xfrm>
          <a:prstGeom prst="rect">
            <a:avLst/>
          </a:prstGeom>
          <a:noFill/>
          <a:ln w="9525">
            <a:noFill/>
            <a:miter lim="800000"/>
            <a:headEnd/>
            <a:tailEnd/>
          </a:ln>
        </p:spPr>
        <p:txBody>
          <a:bodyPr>
            <a:spAutoFit/>
          </a:bodyPr>
          <a:lstStyle/>
          <a:p>
            <a:pPr algn="ctr"/>
            <a:r>
              <a:rPr lang="en-US" sz="1400" b="1">
                <a:solidFill>
                  <a:srgbClr val="FFFFFF"/>
                </a:solidFill>
              </a:rPr>
              <a:t>HIPAA</a:t>
            </a:r>
          </a:p>
          <a:p>
            <a:pPr algn="ctr"/>
            <a:r>
              <a:rPr lang="en-US" sz="1400" b="1">
                <a:solidFill>
                  <a:srgbClr val="FFFFFF"/>
                </a:solidFill>
              </a:rPr>
              <a:t>COMPLIANT</a:t>
            </a:r>
          </a:p>
        </p:txBody>
      </p:sp>
      <p:sp>
        <p:nvSpPr>
          <p:cNvPr id="25" name="32-Point Star 24"/>
          <p:cNvSpPr/>
          <p:nvPr/>
        </p:nvSpPr>
        <p:spPr>
          <a:xfrm>
            <a:off x="6934200" y="1676400"/>
            <a:ext cx="1524000" cy="1524000"/>
          </a:xfrm>
          <a:prstGeom prst="star32">
            <a:avLst/>
          </a:prstGeom>
          <a:solidFill>
            <a:srgbClr val="0081B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anchor="ctr"/>
          <a:lstStyle/>
          <a:p>
            <a:pPr algn="ctr">
              <a:defRPr/>
            </a:pPr>
            <a:endParaRPr lang="en-US">
              <a:solidFill>
                <a:srgbClr val="FFFFFF"/>
              </a:solidFill>
              <a:latin typeface="Arial" pitchFamily="34" charset="0"/>
              <a:ea typeface="MS PGothic" pitchFamily="34" charset="-128"/>
              <a:cs typeface="Arial" pitchFamily="34" charset="0"/>
            </a:endParaRPr>
          </a:p>
        </p:txBody>
      </p:sp>
      <p:sp>
        <p:nvSpPr>
          <p:cNvPr id="51218" name="TextBox 25"/>
          <p:cNvSpPr txBox="1">
            <a:spLocks noChangeArrowheads="1"/>
          </p:cNvSpPr>
          <p:nvPr/>
        </p:nvSpPr>
        <p:spPr bwMode="auto">
          <a:xfrm>
            <a:off x="6781800" y="2176463"/>
            <a:ext cx="1828800" cy="523875"/>
          </a:xfrm>
          <a:prstGeom prst="rect">
            <a:avLst/>
          </a:prstGeom>
          <a:noFill/>
          <a:ln w="9525">
            <a:noFill/>
            <a:miter lim="800000"/>
            <a:headEnd/>
            <a:tailEnd/>
          </a:ln>
        </p:spPr>
        <p:txBody>
          <a:bodyPr>
            <a:spAutoFit/>
          </a:bodyPr>
          <a:lstStyle/>
          <a:p>
            <a:pPr algn="ctr"/>
            <a:r>
              <a:rPr lang="en-US" sz="1400" b="1">
                <a:solidFill>
                  <a:srgbClr val="FFFFFF"/>
                </a:solidFill>
              </a:rPr>
              <a:t>AS</a:t>
            </a:r>
          </a:p>
          <a:p>
            <a:pPr algn="ctr"/>
            <a:r>
              <a:rPr lang="en-US" sz="1400" b="1">
                <a:solidFill>
                  <a:srgbClr val="FFFFFF"/>
                </a:solidFill>
              </a:rPr>
              <a:t>9100:2001</a:t>
            </a:r>
          </a:p>
        </p:txBody>
      </p:sp>
      <p:cxnSp>
        <p:nvCxnSpPr>
          <p:cNvPr id="51219" name="Straight Connector 26"/>
          <p:cNvCxnSpPr>
            <a:cxnSpLocks noChangeShapeType="1"/>
          </p:cNvCxnSpPr>
          <p:nvPr/>
        </p:nvCxnSpPr>
        <p:spPr bwMode="auto">
          <a:xfrm rot="5400000">
            <a:off x="1219994" y="4648994"/>
            <a:ext cx="2895600" cy="1588"/>
          </a:xfrm>
          <a:prstGeom prst="line">
            <a:avLst/>
          </a:prstGeom>
          <a:noFill/>
          <a:ln w="9525" algn="ctr">
            <a:solidFill>
              <a:srgbClr val="98B954"/>
            </a:solidFill>
            <a:prstDash val="dot"/>
            <a:round/>
            <a:headEnd/>
            <a:tailEnd/>
          </a:ln>
        </p:spPr>
      </p:cxnSp>
      <p:cxnSp>
        <p:nvCxnSpPr>
          <p:cNvPr id="51220" name="Straight Connector 27"/>
          <p:cNvCxnSpPr>
            <a:cxnSpLocks noChangeShapeType="1"/>
          </p:cNvCxnSpPr>
          <p:nvPr/>
        </p:nvCxnSpPr>
        <p:spPr bwMode="auto">
          <a:xfrm rot="5400000">
            <a:off x="3353594" y="4648994"/>
            <a:ext cx="2895600" cy="1588"/>
          </a:xfrm>
          <a:prstGeom prst="line">
            <a:avLst/>
          </a:prstGeom>
          <a:noFill/>
          <a:ln w="9525" algn="ctr">
            <a:solidFill>
              <a:srgbClr val="98B954"/>
            </a:solidFill>
            <a:prstDash val="dot"/>
            <a:round/>
            <a:headEnd/>
            <a:tailEnd/>
          </a:ln>
        </p:spPr>
      </p:cxnSp>
      <p:cxnSp>
        <p:nvCxnSpPr>
          <p:cNvPr id="51221" name="Straight Connector 28"/>
          <p:cNvCxnSpPr>
            <a:cxnSpLocks noChangeShapeType="1"/>
          </p:cNvCxnSpPr>
          <p:nvPr/>
        </p:nvCxnSpPr>
        <p:spPr bwMode="auto">
          <a:xfrm rot="5400000">
            <a:off x="5333207" y="4648994"/>
            <a:ext cx="2895600" cy="1587"/>
          </a:xfrm>
          <a:prstGeom prst="line">
            <a:avLst/>
          </a:prstGeom>
          <a:noFill/>
          <a:ln w="9525" algn="ctr">
            <a:solidFill>
              <a:srgbClr val="98B954"/>
            </a:solidFill>
            <a:prstDash val="dot"/>
            <a:round/>
            <a:headEnd/>
            <a:tailEnd/>
          </a:ln>
        </p:spPr>
      </p:cxnSp>
      <p:sp>
        <p:nvSpPr>
          <p:cNvPr id="51222" name="TextBox 29"/>
          <p:cNvSpPr txBox="1">
            <a:spLocks noChangeArrowheads="1"/>
          </p:cNvSpPr>
          <p:nvPr/>
        </p:nvSpPr>
        <p:spPr bwMode="auto">
          <a:xfrm>
            <a:off x="914400" y="3276600"/>
            <a:ext cx="1524000" cy="2462213"/>
          </a:xfrm>
          <a:prstGeom prst="rect">
            <a:avLst/>
          </a:prstGeom>
          <a:noFill/>
          <a:ln w="9525">
            <a:noFill/>
            <a:miter lim="800000"/>
            <a:headEnd/>
            <a:tailEnd/>
          </a:ln>
        </p:spPr>
        <p:txBody>
          <a:bodyPr>
            <a:spAutoFit/>
          </a:bodyPr>
          <a:lstStyle/>
          <a:p>
            <a:r>
              <a:rPr lang="en-US" sz="1100" b="1">
                <a:solidFill>
                  <a:srgbClr val="000000"/>
                </a:solidFill>
              </a:rPr>
              <a:t>QUALITY</a:t>
            </a:r>
          </a:p>
          <a:p>
            <a:r>
              <a:rPr lang="en-US" sz="1100">
                <a:solidFill>
                  <a:srgbClr val="000000"/>
                </a:solidFill>
              </a:rPr>
              <a:t>The ISO 9001:2008 standard provides a </a:t>
            </a:r>
            <a:r>
              <a:rPr lang="en-US" sz="1100" b="1">
                <a:solidFill>
                  <a:srgbClr val="000000"/>
                </a:solidFill>
              </a:rPr>
              <a:t>tried and tested framework </a:t>
            </a:r>
            <a:r>
              <a:rPr lang="en-US" sz="1100">
                <a:solidFill>
                  <a:srgbClr val="000000"/>
                </a:solidFill>
              </a:rPr>
              <a:t>for taking </a:t>
            </a:r>
            <a:r>
              <a:rPr lang="en-US" sz="1100" b="1">
                <a:solidFill>
                  <a:srgbClr val="000000"/>
                </a:solidFill>
              </a:rPr>
              <a:t>a systematic approach</a:t>
            </a:r>
            <a:r>
              <a:rPr lang="en-US" sz="1100">
                <a:solidFill>
                  <a:srgbClr val="000000"/>
                </a:solidFill>
              </a:rPr>
              <a:t> to managing an organization's processes so that they consistently turn out product that satisfies customers' expectations. </a:t>
            </a:r>
          </a:p>
        </p:txBody>
      </p:sp>
      <p:sp>
        <p:nvSpPr>
          <p:cNvPr id="51223" name="TextBox 30"/>
          <p:cNvSpPr txBox="1">
            <a:spLocks noChangeArrowheads="1"/>
          </p:cNvSpPr>
          <p:nvPr/>
        </p:nvSpPr>
        <p:spPr bwMode="auto">
          <a:xfrm>
            <a:off x="2971800" y="3429000"/>
            <a:ext cx="1676400" cy="2292350"/>
          </a:xfrm>
          <a:prstGeom prst="rect">
            <a:avLst/>
          </a:prstGeom>
          <a:noFill/>
          <a:ln w="9525">
            <a:noFill/>
            <a:miter lim="800000"/>
            <a:headEnd/>
            <a:tailEnd/>
          </a:ln>
        </p:spPr>
        <p:txBody>
          <a:bodyPr>
            <a:spAutoFit/>
          </a:bodyPr>
          <a:lstStyle/>
          <a:p>
            <a:r>
              <a:rPr lang="en-US" sz="1100" b="1">
                <a:solidFill>
                  <a:srgbClr val="000000"/>
                </a:solidFill>
              </a:rPr>
              <a:t>SECURITY</a:t>
            </a:r>
          </a:p>
          <a:p>
            <a:r>
              <a:rPr lang="en-US" sz="1100">
                <a:solidFill>
                  <a:srgbClr val="000000"/>
                </a:solidFill>
              </a:rPr>
              <a:t>ISO/IEC 27001 formally specifies a management system that is intended to bring information security under explicit management control. Being a formal specification means that it mandates we meet specific requirements.</a:t>
            </a:r>
          </a:p>
        </p:txBody>
      </p:sp>
      <p:sp>
        <p:nvSpPr>
          <p:cNvPr id="51224" name="TextBox 31"/>
          <p:cNvSpPr txBox="1">
            <a:spLocks noChangeArrowheads="1"/>
          </p:cNvSpPr>
          <p:nvPr/>
        </p:nvSpPr>
        <p:spPr bwMode="auto">
          <a:xfrm>
            <a:off x="4953000" y="3429000"/>
            <a:ext cx="1676400" cy="3308350"/>
          </a:xfrm>
          <a:prstGeom prst="rect">
            <a:avLst/>
          </a:prstGeom>
          <a:noFill/>
          <a:ln w="9525">
            <a:noFill/>
            <a:miter lim="800000"/>
            <a:headEnd/>
            <a:tailEnd/>
          </a:ln>
        </p:spPr>
        <p:txBody>
          <a:bodyPr>
            <a:spAutoFit/>
          </a:bodyPr>
          <a:lstStyle/>
          <a:p>
            <a:r>
              <a:rPr lang="en-US" sz="1100" b="1">
                <a:solidFill>
                  <a:srgbClr val="000000"/>
                </a:solidFill>
              </a:rPr>
              <a:t>CONFIDENTIALITY</a:t>
            </a:r>
          </a:p>
          <a:p>
            <a:r>
              <a:rPr lang="en-US" sz="1100">
                <a:solidFill>
                  <a:srgbClr val="000000"/>
                </a:solidFill>
              </a:rPr>
              <a:t>HIPAA establishes standardized mechanisms for electronic data interchange ( EDI ), security, and confidentiality of all healthcare-related data. The Act mandates security mechanisms to ensure confidentiality and data integrity for any information that identifies an individual.</a:t>
            </a:r>
          </a:p>
          <a:p>
            <a:endParaRPr lang="en-US" sz="1100">
              <a:solidFill>
                <a:srgbClr val="000000"/>
              </a:solidFill>
            </a:endParaRPr>
          </a:p>
          <a:p>
            <a:endParaRPr lang="en-US" sz="1100">
              <a:solidFill>
                <a:srgbClr val="000000"/>
              </a:solidFill>
            </a:endParaRPr>
          </a:p>
          <a:p>
            <a:endParaRPr lang="en-US" sz="1100">
              <a:solidFill>
                <a:srgbClr val="000000"/>
              </a:solidFill>
            </a:endParaRPr>
          </a:p>
          <a:p>
            <a:r>
              <a:rPr lang="en-US" sz="1100">
                <a:solidFill>
                  <a:srgbClr val="000000"/>
                </a:solidFill>
              </a:rPr>
              <a:t> </a:t>
            </a:r>
          </a:p>
        </p:txBody>
      </p:sp>
      <p:sp>
        <p:nvSpPr>
          <p:cNvPr id="51225" name="TextBox 32"/>
          <p:cNvSpPr txBox="1">
            <a:spLocks noChangeArrowheads="1"/>
          </p:cNvSpPr>
          <p:nvPr/>
        </p:nvSpPr>
        <p:spPr bwMode="auto">
          <a:xfrm>
            <a:off x="6934200" y="3429000"/>
            <a:ext cx="1676400" cy="1277938"/>
          </a:xfrm>
          <a:prstGeom prst="rect">
            <a:avLst/>
          </a:prstGeom>
          <a:noFill/>
          <a:ln w="9525">
            <a:noFill/>
            <a:miter lim="800000"/>
            <a:headEnd/>
            <a:tailEnd/>
          </a:ln>
        </p:spPr>
        <p:txBody>
          <a:bodyPr>
            <a:spAutoFit/>
          </a:bodyPr>
          <a:lstStyle/>
          <a:p>
            <a:r>
              <a:rPr lang="en-US" sz="1100" b="1">
                <a:solidFill>
                  <a:srgbClr val="000000"/>
                </a:solidFill>
              </a:rPr>
              <a:t>QUALITY</a:t>
            </a:r>
          </a:p>
          <a:p>
            <a:r>
              <a:rPr lang="en-US" sz="1100">
                <a:solidFill>
                  <a:srgbClr val="000000"/>
                </a:solidFill>
              </a:rPr>
              <a:t>The standard adheres to all the requirements of ISO 9001:2000 plus additional</a:t>
            </a:r>
          </a:p>
          <a:p>
            <a:r>
              <a:rPr lang="en-US" sz="1100">
                <a:solidFill>
                  <a:srgbClr val="000000"/>
                </a:solidFill>
              </a:rPr>
              <a:t>requirements for the aerospace industry.</a:t>
            </a: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Safe Harbor Privacy Principles</a:t>
            </a:r>
            <a:br>
              <a:rPr lang="en-US" smtClean="0">
                <a:latin typeface="Arial" charset="0"/>
                <a:cs typeface="Arial" charset="0"/>
              </a:rPr>
            </a:br>
            <a:r>
              <a:rPr lang="en-US" smtClean="0">
                <a:latin typeface="Arial" charset="0"/>
                <a:cs typeface="Arial" charset="0"/>
              </a:rPr>
              <a:t/>
            </a:r>
            <a:br>
              <a:rPr lang="en-US" smtClean="0">
                <a:latin typeface="Arial" charset="0"/>
                <a:cs typeface="Arial" charset="0"/>
              </a:rPr>
            </a:br>
            <a:r>
              <a:rPr lang="en-US" smtClean="0">
                <a:latin typeface="Arial" charset="0"/>
                <a:cs typeface="Arial" charset="0"/>
              </a:rPr>
              <a:t/>
            </a:r>
            <a:br>
              <a:rPr lang="en-US" smtClean="0">
                <a:latin typeface="Arial" charset="0"/>
                <a:cs typeface="Arial" charset="0"/>
              </a:rPr>
            </a:br>
            <a:r>
              <a:rPr lang="en-US" smtClean="0">
                <a:latin typeface="Arial" charset="0"/>
                <a:cs typeface="Arial" charset="0"/>
              </a:rPr>
              <a:t/>
            </a:r>
            <a:br>
              <a:rPr lang="en-US" smtClean="0">
                <a:latin typeface="Arial" charset="0"/>
                <a:cs typeface="Arial" charset="0"/>
              </a:rPr>
            </a:br>
            <a:r>
              <a:rPr lang="en-US" b="0" smtClean="0">
                <a:latin typeface="Arial" charset="0"/>
                <a:cs typeface="Arial" charset="0"/>
              </a:rPr>
              <a:t/>
            </a:r>
            <a:br>
              <a:rPr lang="en-US" b="0" smtClean="0">
                <a:latin typeface="Arial" charset="0"/>
                <a:cs typeface="Arial" charset="0"/>
              </a:rPr>
            </a:br>
            <a:r>
              <a:rPr lang="en-US" sz="1200" b="0" smtClean="0">
                <a:latin typeface="Arial" charset="0"/>
                <a:cs typeface="Arial" charset="0"/>
              </a:rPr>
              <a:t>IDS consider protecting the integrity and privacy of every confidential information as a crucial part of our services. We have strict directives for Safe Harbor Privacy principles and  our security and policies are revised from time to time for better scrutiny and privacy maintenance. With every such amendment, changes are made in the processes and the technology so as to make both compliant.</a:t>
            </a:r>
            <a:r>
              <a:rPr lang="en-US" sz="1200" smtClean="0">
                <a:latin typeface="Arial" charset="0"/>
                <a:cs typeface="Arial" charset="0"/>
              </a:rPr>
              <a:t/>
            </a:r>
            <a:br>
              <a:rPr lang="en-US" sz="1200" smtClean="0">
                <a:latin typeface="Arial" charset="0"/>
                <a:cs typeface="Arial" charset="0"/>
              </a:rPr>
            </a:br>
            <a:r>
              <a:rPr lang="en-US" sz="1200" smtClean="0">
                <a:latin typeface="Arial" charset="0"/>
                <a:cs typeface="Arial" charset="0"/>
              </a:rPr>
              <a:t/>
            </a:r>
            <a:br>
              <a:rPr lang="en-US" sz="1200" smtClean="0">
                <a:latin typeface="Arial" charset="0"/>
                <a:cs typeface="Arial" charset="0"/>
              </a:rPr>
            </a:br>
            <a:endParaRPr lang="en-US" sz="1200" smtClean="0">
              <a:latin typeface="Arial" charset="0"/>
              <a:cs typeface="Arial" charset="0"/>
            </a:endParaRPr>
          </a:p>
        </p:txBody>
      </p:sp>
      <p:sp>
        <p:nvSpPr>
          <p:cNvPr id="52226"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45385A7D-C081-437C-A364-C90A3656CA45}" type="slidenum">
              <a:rPr lang="en-US" smtClean="0">
                <a:cs typeface="Arial" charset="0"/>
              </a:rPr>
              <a:pPr/>
              <a:t>27</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350838" y="2895600"/>
          <a:ext cx="8488362" cy="1752600"/>
        </p:xfrm>
        <a:graphic>
          <a:graphicData uri="http://schemas.openxmlformats.org/drawingml/2006/table">
            <a:tbl>
              <a:tblPr/>
              <a:tblGrid>
                <a:gridCol w="3030537"/>
                <a:gridCol w="2979738"/>
                <a:gridCol w="2478087"/>
              </a:tblGrid>
              <a:tr h="1752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USA Office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IDS America Inc.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1501 Broadway, 12</a:t>
                      </a:r>
                      <a:r>
                        <a:rPr kumimoji="0" lang="en-US" sz="1200" b="1" i="0" u="none" strike="noStrike" cap="none" normalizeH="0" baseline="30000" dirty="0" smtClean="0">
                          <a:ln>
                            <a:noFill/>
                          </a:ln>
                          <a:solidFill>
                            <a:schemeClr val="tx1"/>
                          </a:solidFill>
                          <a:effectLst/>
                          <a:latin typeface="Arial" charset="0"/>
                          <a:cs typeface="Arial" charset="0"/>
                        </a:rPr>
                        <a:t>th</a:t>
                      </a:r>
                      <a:r>
                        <a:rPr kumimoji="0" lang="en-US" sz="1200" b="1" i="0" u="none" strike="noStrike" cap="none" normalizeH="0" baseline="0" dirty="0" smtClean="0">
                          <a:ln>
                            <a:noFill/>
                          </a:ln>
                          <a:solidFill>
                            <a:schemeClr val="tx1"/>
                          </a:solidFill>
                          <a:effectLst/>
                          <a:latin typeface="Arial" charset="0"/>
                          <a:cs typeface="Arial" charset="0"/>
                        </a:rPr>
                        <a:t> Floor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New York-10036</a:t>
                      </a:r>
                      <a:br>
                        <a:rPr kumimoji="0" lang="en-US" sz="1200" b="1" i="0" u="none" strike="noStrike" cap="none" normalizeH="0" baseline="0" dirty="0" smtClean="0">
                          <a:ln>
                            <a:noFill/>
                          </a:ln>
                          <a:solidFill>
                            <a:schemeClr val="tx1"/>
                          </a:solidFill>
                          <a:effectLst/>
                          <a:latin typeface="Arial" charset="0"/>
                          <a:cs typeface="Arial" charset="0"/>
                        </a:rPr>
                      </a:br>
                      <a:r>
                        <a:rPr kumimoji="0" lang="en-US" sz="1200" b="1" i="0" u="none" strike="noStrike" cap="none" normalizeH="0" baseline="0" dirty="0" smtClean="0">
                          <a:ln>
                            <a:noFill/>
                          </a:ln>
                          <a:solidFill>
                            <a:schemeClr val="tx1"/>
                          </a:solidFill>
                          <a:effectLst/>
                          <a:latin typeface="Arial" charset="0"/>
                          <a:cs typeface="Arial" charset="0"/>
                        </a:rPr>
                        <a:t/>
                      </a:r>
                      <a:br>
                        <a:rPr kumimoji="0" lang="en-US" sz="1200" b="1" i="0" u="none" strike="noStrike" cap="none" normalizeH="0" baseline="0" dirty="0" smtClean="0">
                          <a:ln>
                            <a:noFill/>
                          </a:ln>
                          <a:solidFill>
                            <a:schemeClr val="tx1"/>
                          </a:solidFill>
                          <a:effectLst/>
                          <a:latin typeface="Arial" charset="0"/>
                          <a:cs typeface="Arial" charset="0"/>
                        </a:rPr>
                      </a:br>
                      <a:r>
                        <a:rPr kumimoji="0" lang="en-US" sz="1200" b="1" i="0" u="none" strike="noStrike" cap="none" normalizeH="0" baseline="0" dirty="0" smtClean="0">
                          <a:ln>
                            <a:noFill/>
                          </a:ln>
                          <a:solidFill>
                            <a:schemeClr val="tx1"/>
                          </a:solidFill>
                          <a:effectLst/>
                          <a:latin typeface="Arial" charset="0"/>
                          <a:cs typeface="Arial" charset="0"/>
                        </a:rPr>
                        <a:t>Tel  : (+1) 734 276 5260</a:t>
                      </a:r>
                      <a:br>
                        <a:rPr kumimoji="0" lang="en-US" sz="1200" b="1" i="0" u="none" strike="noStrike" cap="none" normalizeH="0" baseline="0" dirty="0" smtClean="0">
                          <a:ln>
                            <a:noFill/>
                          </a:ln>
                          <a:solidFill>
                            <a:schemeClr val="tx1"/>
                          </a:solidFill>
                          <a:effectLst/>
                          <a:latin typeface="Arial" charset="0"/>
                          <a:cs typeface="Arial" charset="0"/>
                        </a:rPr>
                      </a:br>
                      <a:r>
                        <a:rPr kumimoji="0" lang="en-US" sz="1200" b="1" i="0" u="none" strike="noStrike" cap="none" normalizeH="0" baseline="0" dirty="0" smtClean="0">
                          <a:ln>
                            <a:noFill/>
                          </a:ln>
                          <a:solidFill>
                            <a:schemeClr val="tx1"/>
                          </a:solidFill>
                          <a:effectLst/>
                          <a:latin typeface="Arial" charset="0"/>
                          <a:cs typeface="Arial" charset="0"/>
                        </a:rPr>
                        <a:t>Fax : (+1) 703 462 5459</a:t>
                      </a:r>
                    </a:p>
                  </a:txBody>
                  <a:tcPr horzOverflow="overflow">
                    <a:lnL w="12700" cap="flat" cmpd="sng" algn="ctr">
                      <a:solidFill>
                        <a:schemeClr val="bg1"/>
                      </a:solidFill>
                      <a:prstDash val="solid"/>
                      <a:round/>
                      <a:headEnd type="none" w="med" len="med"/>
                      <a:tailEnd type="none" w="med" len="med"/>
                    </a:lnL>
                    <a:lnR w="12700" cap="flat" cmpd="sng" algn="ctr">
                      <a:solidFill>
                        <a:srgbClr val="0081B9"/>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India Office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IDS Infotech Ltd.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C-138, Phase VIII,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Industrial Area, Mohali, India.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Tel : +91 (172) 509 1601/602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Fax : +91 (172) 509 8475</a:t>
                      </a:r>
                    </a:p>
                  </a:txBody>
                  <a:tcPr horzOverflow="overflow">
                    <a:lnL w="12700" cap="flat" cmpd="sng" algn="ctr">
                      <a:solidFill>
                        <a:srgbClr val="0081B9"/>
                      </a:solidFill>
                      <a:prstDash val="solid"/>
                      <a:round/>
                      <a:headEnd type="none" w="med" len="med"/>
                      <a:tailEnd type="none" w="med" len="med"/>
                    </a:lnL>
                    <a:lnR w="12700" cap="flat" cmpd="sng" algn="ctr">
                      <a:solidFill>
                        <a:srgbClr val="0081B9"/>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Europe Office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IDS </a:t>
                      </a:r>
                      <a:r>
                        <a:rPr kumimoji="0" lang="en-US" sz="1200" b="1" i="0" u="none" strike="noStrike" cap="none" normalizeH="0" baseline="0" dirty="0" err="1" smtClean="0">
                          <a:ln>
                            <a:noFill/>
                          </a:ln>
                          <a:solidFill>
                            <a:schemeClr val="tx1"/>
                          </a:solidFill>
                          <a:effectLst/>
                          <a:latin typeface="Arial" charset="0"/>
                          <a:cs typeface="Arial" charset="0"/>
                        </a:rPr>
                        <a:t>Infotech</a:t>
                      </a:r>
                      <a:r>
                        <a:rPr kumimoji="0" lang="en-US" sz="1200" b="1" i="0" u="none" strike="noStrike" cap="none" normalizeH="0" baseline="0" dirty="0" smtClean="0">
                          <a:ln>
                            <a:noFill/>
                          </a:ln>
                          <a:solidFill>
                            <a:schemeClr val="tx1"/>
                          </a:solidFill>
                          <a:effectLst/>
                          <a:latin typeface="Arial" charset="0"/>
                          <a:cs typeface="Arial" charset="0"/>
                        </a:rPr>
                        <a:t> Ltd. </a:t>
                      </a:r>
                      <a:br>
                        <a:rPr kumimoji="0" lang="en-US" sz="1200" b="1" i="0" u="none" strike="noStrike" cap="none" normalizeH="0" baseline="0" dirty="0" smtClean="0">
                          <a:ln>
                            <a:noFill/>
                          </a:ln>
                          <a:solidFill>
                            <a:schemeClr val="tx1"/>
                          </a:solidFill>
                          <a:effectLst/>
                          <a:latin typeface="Arial" charset="0"/>
                          <a:cs typeface="Arial" charset="0"/>
                        </a:rPr>
                      </a:br>
                      <a:r>
                        <a:rPr kumimoji="0" lang="en-US" sz="1200" b="1" i="0" u="none" strike="noStrike" cap="none" normalizeH="0" baseline="0" dirty="0" err="1" smtClean="0">
                          <a:ln>
                            <a:noFill/>
                          </a:ln>
                          <a:solidFill>
                            <a:schemeClr val="tx1"/>
                          </a:solidFill>
                          <a:effectLst/>
                          <a:latin typeface="Arial" charset="0"/>
                          <a:cs typeface="Arial" charset="0"/>
                        </a:rPr>
                        <a:t>Croy</a:t>
                      </a:r>
                      <a:r>
                        <a:rPr kumimoji="0" lang="en-US" sz="1200" b="1" i="0" u="none" strike="noStrike" cap="none" normalizeH="0" baseline="0" dirty="0" smtClean="0">
                          <a:ln>
                            <a:noFill/>
                          </a:ln>
                          <a:solidFill>
                            <a:schemeClr val="tx1"/>
                          </a:solidFill>
                          <a:effectLst/>
                          <a:latin typeface="Arial" charset="0"/>
                          <a:cs typeface="Arial" charset="0"/>
                        </a:rPr>
                        <a:t> 7 5653 LC Eindhoven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The Netherlands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Calibri" pitchFamily="34"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Tel :  +31 (0) 40 256 16 02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cs typeface="Arial" charset="0"/>
                        </a:rPr>
                        <a:t>Fax : +31 (0) 40 256 11 05</a:t>
                      </a:r>
                    </a:p>
                  </a:txBody>
                  <a:tcPr horzOverflow="overflow">
                    <a:lnL w="12700" cap="flat" cmpd="sng" algn="ctr">
                      <a:solidFill>
                        <a:srgbClr val="0081B9"/>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53259" name="Text Box 13"/>
          <p:cNvSpPr txBox="1">
            <a:spLocks noChangeArrowheads="1"/>
          </p:cNvSpPr>
          <p:nvPr/>
        </p:nvSpPr>
        <p:spPr bwMode="auto">
          <a:xfrm>
            <a:off x="330200" y="4416425"/>
            <a:ext cx="2362200" cy="277813"/>
          </a:xfrm>
          <a:prstGeom prst="rect">
            <a:avLst/>
          </a:prstGeom>
          <a:noFill/>
          <a:ln w="9525">
            <a:noFill/>
            <a:miter lim="800000"/>
            <a:headEnd type="none" w="sm" len="sm"/>
            <a:tailEnd type="none" w="sm" len="sm"/>
          </a:ln>
        </p:spPr>
        <p:txBody>
          <a:bodyPr>
            <a:spAutoFit/>
          </a:bodyPr>
          <a:lstStyle/>
          <a:p>
            <a:r>
              <a:rPr lang="en-US" sz="1200" b="1">
                <a:solidFill>
                  <a:srgbClr val="000000"/>
                </a:solidFill>
              </a:rPr>
              <a:t>www.idsil.com </a:t>
            </a:r>
          </a:p>
        </p:txBody>
      </p:sp>
      <p:sp>
        <p:nvSpPr>
          <p:cNvPr id="53260" name="Title 1"/>
          <p:cNvSpPr>
            <a:spLocks noGrp="1"/>
          </p:cNvSpPr>
          <p:nvPr>
            <p:ph type="title"/>
          </p:nvPr>
        </p:nvSpPr>
        <p:spPr bwMode="auto">
          <a:xfrm>
            <a:off x="152400" y="1295400"/>
            <a:ext cx="5791200" cy="838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Clinical Trials support services are offered exclusively through GCP-MB, LLC.  For other services we can be contacted at…</a:t>
            </a:r>
          </a:p>
        </p:txBody>
      </p:sp>
      <p:sp>
        <p:nvSpPr>
          <p:cNvPr id="53261"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3A5B2718-5815-4A71-A438-BB3681243E55}" type="slidenum">
              <a:rPr lang="en-US" smtClean="0">
                <a:cs typeface="Arial" charset="0"/>
              </a:rPr>
              <a:pPr/>
              <a:t>28</a:t>
            </a:fld>
            <a:endParaRPr lang="en-US" smtClean="0">
              <a:cs typeface="Arial" charset="0"/>
            </a:endParaRPr>
          </a:p>
        </p:txBody>
      </p:sp>
      <p:pic>
        <p:nvPicPr>
          <p:cNvPr id="53263" name="Picture 8" descr="2"/>
          <p:cNvPicPr>
            <a:picLocks noChangeAspect="1" noChangeArrowheads="1"/>
          </p:cNvPicPr>
          <p:nvPr/>
        </p:nvPicPr>
        <p:blipFill>
          <a:blip r:embed="rId2"/>
          <a:srcRect/>
          <a:stretch>
            <a:fillRect/>
          </a:stretch>
        </p:blipFill>
        <p:spPr bwMode="auto">
          <a:xfrm>
            <a:off x="5867400" y="1066800"/>
            <a:ext cx="3048000" cy="1590675"/>
          </a:xfrm>
          <a:prstGeom prst="rect">
            <a:avLst/>
          </a:prstGeom>
          <a:noFill/>
          <a:ln w="9525">
            <a:noFill/>
            <a:miter lim="800000"/>
            <a:headEnd/>
            <a:tailEnd/>
          </a:ln>
        </p:spPr>
      </p:pic>
      <p:sp>
        <p:nvSpPr>
          <p:cNvPr id="53264" name="Rectangle 7"/>
          <p:cNvSpPr>
            <a:spLocks noChangeArrowheads="1"/>
          </p:cNvSpPr>
          <p:nvPr/>
        </p:nvSpPr>
        <p:spPr bwMode="auto">
          <a:xfrm>
            <a:off x="228600" y="5619750"/>
            <a:ext cx="8534400" cy="400050"/>
          </a:xfrm>
          <a:prstGeom prst="rect">
            <a:avLst/>
          </a:prstGeom>
          <a:noFill/>
          <a:ln w="9525">
            <a:noFill/>
            <a:miter lim="800000"/>
            <a:headEnd/>
            <a:tailEnd/>
          </a:ln>
        </p:spPr>
        <p:txBody>
          <a:bodyPr>
            <a:spAutoFit/>
          </a:bodyPr>
          <a:lstStyle/>
          <a:p>
            <a:r>
              <a:rPr lang="en-US" sz="1000">
                <a:solidFill>
                  <a:srgbClr val="000000"/>
                </a:solidFill>
              </a:rPr>
              <a:t>This document details information and methodology of a confidential nature given by IDS Infotech. No part of this document can be used, reproduced or disclosed to any third party without the written prior consent of IDS Infotech.</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Corporate Background </a:t>
            </a:r>
          </a:p>
        </p:txBody>
      </p:sp>
      <p:sp>
        <p:nvSpPr>
          <p:cNvPr id="111" name="TextBox 110"/>
          <p:cNvSpPr txBox="1"/>
          <p:nvPr/>
        </p:nvSpPr>
        <p:spPr bwMode="auto">
          <a:xfrm>
            <a:off x="304800" y="1957388"/>
            <a:ext cx="4114800" cy="4672012"/>
          </a:xfrm>
          <a:prstGeom prst="rect">
            <a:avLst/>
          </a:prstGeom>
          <a:noFill/>
          <a:ln w="15875">
            <a:noFill/>
            <a:miter lim="800000"/>
            <a:headEnd/>
            <a:tailEnd/>
          </a:ln>
          <a:effectLst/>
        </p:spPr>
        <p:txBody>
          <a:bodyPr>
            <a:spAutoFit/>
          </a:bodyPr>
          <a:lstStyle/>
          <a:p>
            <a:pPr marL="228600" indent="-228600" algn="just">
              <a:lnSpc>
                <a:spcPct val="90000"/>
              </a:lnSpc>
              <a:spcBef>
                <a:spcPct val="20000"/>
              </a:spcBef>
              <a:buFontTx/>
              <a:buChar char="•"/>
              <a:defRPr/>
            </a:pPr>
            <a:r>
              <a:rPr lang="en-US" sz="1200" dirty="0">
                <a:latin typeface="Arial" pitchFamily="34" charset="0"/>
                <a:cs typeface="Arial" pitchFamily="34" charset="0"/>
              </a:rPr>
              <a:t>Established in 1989, IDS Infotech employs over 1200 people</a:t>
            </a:r>
          </a:p>
          <a:p>
            <a:pPr marL="228600" indent="-228600" algn="just">
              <a:lnSpc>
                <a:spcPct val="90000"/>
              </a:lnSpc>
              <a:spcBef>
                <a:spcPct val="20000"/>
              </a:spcBef>
              <a:defRPr/>
            </a:pPr>
            <a:endParaRPr lang="en-US" sz="1200" dirty="0">
              <a:latin typeface="Arial" pitchFamily="34" charset="0"/>
              <a:cs typeface="Arial" pitchFamily="34" charset="0"/>
            </a:endParaRPr>
          </a:p>
          <a:p>
            <a:pPr marL="228600" indent="-228600" algn="just">
              <a:lnSpc>
                <a:spcPct val="90000"/>
              </a:lnSpc>
              <a:spcBef>
                <a:spcPct val="20000"/>
              </a:spcBef>
              <a:buFontTx/>
              <a:buChar char="•"/>
              <a:defRPr/>
            </a:pPr>
            <a:r>
              <a:rPr lang="en-US" sz="1200" dirty="0">
                <a:latin typeface="Arial" pitchFamily="34" charset="0"/>
                <a:cs typeface="Arial" pitchFamily="34" charset="0"/>
              </a:rPr>
              <a:t>Offices in 6 locations globally</a:t>
            </a:r>
          </a:p>
          <a:p>
            <a:pPr marL="685800" lvl="3" indent="-228600" algn="just">
              <a:lnSpc>
                <a:spcPct val="90000"/>
              </a:lnSpc>
              <a:spcBef>
                <a:spcPct val="20000"/>
              </a:spcBef>
              <a:buFontTx/>
              <a:buChar char="•"/>
              <a:defRPr/>
            </a:pPr>
            <a:r>
              <a:rPr lang="en-US" sz="1200" dirty="0">
                <a:latin typeface="Arial" pitchFamily="34" charset="0"/>
                <a:cs typeface="Arial" pitchFamily="34" charset="0"/>
              </a:rPr>
              <a:t>Located in Chandigarh, Mohali and New Delhi (</a:t>
            </a:r>
            <a:r>
              <a:rPr lang="en-US" sz="1200" dirty="0" err="1">
                <a:latin typeface="Arial" pitchFamily="34" charset="0"/>
                <a:cs typeface="Arial" pitchFamily="34" charset="0"/>
              </a:rPr>
              <a:t>Noida</a:t>
            </a:r>
            <a:r>
              <a:rPr lang="en-US" sz="1200" dirty="0">
                <a:latin typeface="Arial" pitchFamily="34" charset="0"/>
                <a:cs typeface="Arial" pitchFamily="34" charset="0"/>
              </a:rPr>
              <a:t>), India, IDS is one of the largest Back Office Processing Units in North India</a:t>
            </a:r>
          </a:p>
          <a:p>
            <a:pPr marL="228600" lvl="1" indent="-228600" algn="just">
              <a:lnSpc>
                <a:spcPct val="90000"/>
              </a:lnSpc>
              <a:spcBef>
                <a:spcPct val="20000"/>
              </a:spcBef>
              <a:buFontTx/>
              <a:buChar char="•"/>
              <a:defRPr/>
            </a:pPr>
            <a:endParaRPr lang="en-US" sz="1200" dirty="0">
              <a:latin typeface="Arial" pitchFamily="34" charset="0"/>
              <a:cs typeface="Arial" pitchFamily="34" charset="0"/>
            </a:endParaRPr>
          </a:p>
          <a:p>
            <a:pPr marL="685800" lvl="3" indent="-228600" algn="just">
              <a:lnSpc>
                <a:spcPct val="90000"/>
              </a:lnSpc>
              <a:spcBef>
                <a:spcPct val="20000"/>
              </a:spcBef>
              <a:buFontTx/>
              <a:buChar char="•"/>
              <a:defRPr/>
            </a:pPr>
            <a:r>
              <a:rPr lang="en-US" sz="1200" dirty="0">
                <a:latin typeface="Arial" pitchFamily="34" charset="0"/>
                <a:cs typeface="Arial" pitchFamily="34" charset="0"/>
              </a:rPr>
              <a:t>Subsidiary - IDS America, Inc. founded in 2004 with offices in NY and Virginia</a:t>
            </a:r>
          </a:p>
          <a:p>
            <a:pPr marL="228600" lvl="1" indent="-228600" algn="just">
              <a:lnSpc>
                <a:spcPct val="90000"/>
              </a:lnSpc>
              <a:spcBef>
                <a:spcPct val="20000"/>
              </a:spcBef>
              <a:buFontTx/>
              <a:buChar char="•"/>
              <a:defRPr/>
            </a:pPr>
            <a:endParaRPr lang="en-US" sz="1200" dirty="0">
              <a:latin typeface="Arial" pitchFamily="34" charset="0"/>
              <a:cs typeface="Arial" pitchFamily="34" charset="0"/>
            </a:endParaRPr>
          </a:p>
          <a:p>
            <a:pPr marL="685800" lvl="3" indent="-228600" algn="just">
              <a:lnSpc>
                <a:spcPct val="90000"/>
              </a:lnSpc>
              <a:spcBef>
                <a:spcPct val="20000"/>
              </a:spcBef>
              <a:buFontTx/>
              <a:buChar char="•"/>
              <a:defRPr/>
            </a:pPr>
            <a:r>
              <a:rPr lang="en-US" sz="1200" dirty="0">
                <a:latin typeface="Arial" pitchFamily="34" charset="0"/>
                <a:cs typeface="Arial" pitchFamily="34" charset="0"/>
              </a:rPr>
              <a:t>Support Office in the UK with additional Multi-location facilities in India as a part of Business Continuity Plan (BCP)</a:t>
            </a:r>
          </a:p>
          <a:p>
            <a:pPr marL="228600" indent="-228600" algn="just">
              <a:lnSpc>
                <a:spcPct val="90000"/>
              </a:lnSpc>
              <a:spcBef>
                <a:spcPct val="20000"/>
              </a:spcBef>
              <a:defRPr/>
            </a:pPr>
            <a:endParaRPr lang="en-US" sz="1200" dirty="0">
              <a:latin typeface="Arial" pitchFamily="34" charset="0"/>
              <a:cs typeface="Arial" pitchFamily="34" charset="0"/>
            </a:endParaRPr>
          </a:p>
          <a:p>
            <a:pPr marL="228600" indent="-228600" algn="just">
              <a:lnSpc>
                <a:spcPct val="90000"/>
              </a:lnSpc>
              <a:spcBef>
                <a:spcPct val="20000"/>
              </a:spcBef>
              <a:buFontTx/>
              <a:buChar char="•"/>
              <a:defRPr/>
            </a:pPr>
            <a:r>
              <a:rPr lang="en-US" sz="1200" dirty="0">
                <a:latin typeface="Arial" pitchFamily="34" charset="0"/>
                <a:cs typeface="Arial" pitchFamily="34" charset="0"/>
              </a:rPr>
              <a:t>IDS </a:t>
            </a:r>
            <a:r>
              <a:rPr lang="en-US" sz="1200" dirty="0" err="1">
                <a:latin typeface="Arial" pitchFamily="34" charset="0"/>
                <a:cs typeface="Arial" pitchFamily="34" charset="0"/>
              </a:rPr>
              <a:t>Infotech</a:t>
            </a:r>
            <a:r>
              <a:rPr lang="en-US" sz="1200" dirty="0">
                <a:latin typeface="Arial" pitchFamily="34" charset="0"/>
                <a:cs typeface="Arial" pitchFamily="34" charset="0"/>
              </a:rPr>
              <a:t> uses a seamless global delivery network and extensive domain expertise to help any type of business achieve rapid and sustainable cost savings, improve cash flow and drive top-line growth</a:t>
            </a:r>
          </a:p>
          <a:p>
            <a:pPr marL="228600" indent="-228600" algn="just">
              <a:lnSpc>
                <a:spcPct val="90000"/>
              </a:lnSpc>
              <a:spcBef>
                <a:spcPct val="20000"/>
              </a:spcBef>
              <a:buFontTx/>
              <a:buChar char="•"/>
              <a:defRPr/>
            </a:pPr>
            <a:endParaRPr lang="en-US" sz="1200" dirty="0">
              <a:latin typeface="Arial" pitchFamily="34" charset="0"/>
              <a:cs typeface="Arial" pitchFamily="34" charset="0"/>
            </a:endParaRPr>
          </a:p>
          <a:p>
            <a:pPr marL="228600" indent="-228600" algn="just">
              <a:lnSpc>
                <a:spcPct val="90000"/>
              </a:lnSpc>
              <a:spcBef>
                <a:spcPct val="20000"/>
              </a:spcBef>
              <a:buFontTx/>
              <a:buChar char="•"/>
              <a:defRPr/>
            </a:pPr>
            <a:r>
              <a:rPr lang="en-US" sz="1200" dirty="0">
                <a:latin typeface="Arial" pitchFamily="34" charset="0"/>
                <a:cs typeface="Arial" pitchFamily="34" charset="0"/>
              </a:rPr>
              <a:t>IDS applies the latest technological advances, a highly educated workforce and total customer commitment to provide cost-effective solutions to our clients around the world</a:t>
            </a:r>
          </a:p>
          <a:p>
            <a:pPr algn="ctr">
              <a:defRPr/>
            </a:pPr>
            <a:endParaRPr lang="en-US" sz="1200" b="1" dirty="0">
              <a:latin typeface="Arial" pitchFamily="34" charset="0"/>
              <a:cs typeface="Arial" pitchFamily="34" charset="0"/>
            </a:endParaRPr>
          </a:p>
        </p:txBody>
      </p:sp>
      <p:sp>
        <p:nvSpPr>
          <p:cNvPr id="25603" name="TextBox 111"/>
          <p:cNvSpPr txBox="1">
            <a:spLocks noChangeArrowheads="1"/>
          </p:cNvSpPr>
          <p:nvPr/>
        </p:nvSpPr>
        <p:spPr bwMode="auto">
          <a:xfrm>
            <a:off x="762000" y="1143000"/>
            <a:ext cx="7589838" cy="307975"/>
          </a:xfrm>
          <a:prstGeom prst="rect">
            <a:avLst/>
          </a:prstGeom>
          <a:solidFill>
            <a:srgbClr val="0081B9"/>
          </a:solidFill>
          <a:ln w="15875">
            <a:noFill/>
            <a:miter lim="800000"/>
            <a:headEnd/>
            <a:tailEnd/>
          </a:ln>
        </p:spPr>
        <p:txBody>
          <a:bodyPr>
            <a:spAutoFit/>
          </a:bodyPr>
          <a:lstStyle/>
          <a:p>
            <a:pPr algn="ctr"/>
            <a:r>
              <a:rPr lang="en-US" sz="1400" b="1" i="1">
                <a:solidFill>
                  <a:schemeClr val="bg1"/>
                </a:solidFill>
              </a:rPr>
              <a:t>Twenty years of successful management in IT and Business Process Outsourcing </a:t>
            </a:r>
          </a:p>
        </p:txBody>
      </p:sp>
      <p:pic>
        <p:nvPicPr>
          <p:cNvPr id="25604" name="Picture 252" descr="map.jpg"/>
          <p:cNvPicPr>
            <a:picLocks noChangeAspect="1"/>
          </p:cNvPicPr>
          <p:nvPr/>
        </p:nvPicPr>
        <p:blipFill>
          <a:blip r:embed="rId3"/>
          <a:srcRect r="893"/>
          <a:stretch>
            <a:fillRect/>
          </a:stretch>
        </p:blipFill>
        <p:spPr bwMode="auto">
          <a:xfrm>
            <a:off x="4741863" y="2819400"/>
            <a:ext cx="4097337" cy="2209800"/>
          </a:xfrm>
          <a:prstGeom prst="rect">
            <a:avLst/>
          </a:prstGeom>
          <a:noFill/>
          <a:ln w="9525">
            <a:noFill/>
            <a:miter lim="800000"/>
            <a:headEnd/>
            <a:tailEnd/>
          </a:ln>
        </p:spPr>
      </p:pic>
      <p:sp>
        <p:nvSpPr>
          <p:cNvPr id="25605"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B149C3B0-DD14-4FF3-8669-AEDD13621BF6}" type="slidenum">
              <a:rPr lang="en-US" smtClean="0">
                <a:cs typeface="Arial" charset="0"/>
              </a:rPr>
              <a:pPr/>
              <a:t>3</a:t>
            </a:fld>
            <a:endParaRPr lang="en-US" smtClean="0">
              <a:cs typeface="Arial"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bwMode="auto">
          <a:xfrm>
            <a:off x="228600" y="152400"/>
            <a:ext cx="8610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Global Service Areas: Our experts successfully migrate processes—with quantifiable results—in the following service areas</a:t>
            </a:r>
          </a:p>
        </p:txBody>
      </p:sp>
      <p:sp>
        <p:nvSpPr>
          <p:cNvPr id="9" name="Freeform 8"/>
          <p:cNvSpPr/>
          <p:nvPr/>
        </p:nvSpPr>
        <p:spPr>
          <a:xfrm>
            <a:off x="2073275" y="2970213"/>
            <a:ext cx="1584325" cy="3582987"/>
          </a:xfrm>
          <a:custGeom>
            <a:avLst/>
            <a:gdLst>
              <a:gd name="connsiteX0" fmla="*/ 0 w 1963861"/>
              <a:gd name="connsiteY0" fmla="*/ 0 h 2854799"/>
              <a:gd name="connsiteX1" fmla="*/ 1963861 w 1963861"/>
              <a:gd name="connsiteY1" fmla="*/ 0 h 2854799"/>
              <a:gd name="connsiteX2" fmla="*/ 1963861 w 1963861"/>
              <a:gd name="connsiteY2" fmla="*/ 2854799 h 2854799"/>
              <a:gd name="connsiteX3" fmla="*/ 0 w 1963861"/>
              <a:gd name="connsiteY3" fmla="*/ 2854799 h 2854799"/>
              <a:gd name="connsiteX4" fmla="*/ 0 w 1963861"/>
              <a:gd name="connsiteY4" fmla="*/ 0 h 2854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2854799">
                <a:moveTo>
                  <a:pt x="0" y="0"/>
                </a:moveTo>
                <a:lnTo>
                  <a:pt x="1963861" y="0"/>
                </a:lnTo>
                <a:lnTo>
                  <a:pt x="1963861" y="2854799"/>
                </a:lnTo>
                <a:lnTo>
                  <a:pt x="0" y="2854799"/>
                </a:lnTo>
                <a:lnTo>
                  <a:pt x="0" y="0"/>
                </a:lnTo>
                <a:close/>
              </a:path>
            </a:pathLst>
          </a:custGeom>
          <a:solidFill>
            <a:schemeClr val="bg1">
              <a:alpha val="90000"/>
            </a:schemeClr>
          </a:solidFill>
          <a:ln>
            <a:solidFill>
              <a:srgbClr val="0081B9">
                <a:alpha val="90000"/>
              </a:srgbClr>
            </a:solidFill>
          </a:ln>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lIns="64008" tIns="64008" rIns="85344" bIns="96012" spcCol="1270"/>
          <a:lstStyle/>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Caters to diverse industry verticals such as automotive, aerospace, and machinery</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Services include Engineering Design, Engineering Analysis, CAD services, and Manufacturing Support</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Relationship management by local (EU &amp; USA) engineering personnel</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Domain &amp; sub-domain expertise in all industry verticals</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Value Analysis/Value Engineering across the product life cycle</a:t>
            </a:r>
          </a:p>
        </p:txBody>
      </p:sp>
      <p:sp>
        <p:nvSpPr>
          <p:cNvPr id="23" name="Freeform 22"/>
          <p:cNvSpPr/>
          <p:nvPr/>
        </p:nvSpPr>
        <p:spPr>
          <a:xfrm>
            <a:off x="301625" y="2970213"/>
            <a:ext cx="1527175" cy="3582987"/>
          </a:xfrm>
          <a:custGeom>
            <a:avLst/>
            <a:gdLst>
              <a:gd name="connsiteX0" fmla="*/ 0 w 1963861"/>
              <a:gd name="connsiteY0" fmla="*/ 0 h 2854799"/>
              <a:gd name="connsiteX1" fmla="*/ 1963861 w 1963861"/>
              <a:gd name="connsiteY1" fmla="*/ 0 h 2854799"/>
              <a:gd name="connsiteX2" fmla="*/ 1963861 w 1963861"/>
              <a:gd name="connsiteY2" fmla="*/ 2854799 h 2854799"/>
              <a:gd name="connsiteX3" fmla="*/ 0 w 1963861"/>
              <a:gd name="connsiteY3" fmla="*/ 2854799 h 2854799"/>
              <a:gd name="connsiteX4" fmla="*/ 0 w 1963861"/>
              <a:gd name="connsiteY4" fmla="*/ 0 h 2854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2854799">
                <a:moveTo>
                  <a:pt x="0" y="0"/>
                </a:moveTo>
                <a:lnTo>
                  <a:pt x="1963861" y="0"/>
                </a:lnTo>
                <a:lnTo>
                  <a:pt x="1963861" y="2854799"/>
                </a:lnTo>
                <a:lnTo>
                  <a:pt x="0" y="2854799"/>
                </a:lnTo>
                <a:lnTo>
                  <a:pt x="0" y="0"/>
                </a:lnTo>
                <a:close/>
              </a:path>
            </a:pathLst>
          </a:custGeom>
          <a:solidFill>
            <a:schemeClr val="bg1">
              <a:alpha val="90000"/>
            </a:schemeClr>
          </a:solidFill>
          <a:ln>
            <a:solidFill>
              <a:srgbClr val="0081B9">
                <a:alpha val="90000"/>
              </a:srgbClr>
            </a:solidFill>
          </a:ln>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lIns="64008" tIns="64008" rIns="85344" bIns="96012" spcCol="1270"/>
          <a:lstStyle/>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Provides complete healthcare business solutions around the globe</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Caters to provider, payer, and pharmaceutical segments</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Services include </a:t>
            </a:r>
            <a:r>
              <a:rPr lang="en-US" sz="1000" dirty="0">
                <a:latin typeface="Arial" pitchFamily="34" charset="0"/>
                <a:cs typeface="Arial" pitchFamily="34" charset="0"/>
              </a:rPr>
              <a:t>clinical data management, medical </a:t>
            </a:r>
            <a:r>
              <a:rPr lang="en-US" sz="1000" dirty="0">
                <a:latin typeface="Arial" pitchFamily="34" charset="0"/>
                <a:cs typeface="Arial" pitchFamily="34" charset="0"/>
              </a:rPr>
              <a:t>transcription, accounts receivable management, electronic medical records, </a:t>
            </a:r>
            <a:r>
              <a:rPr lang="en-US" sz="1000" dirty="0">
                <a:latin typeface="Arial" pitchFamily="34" charset="0"/>
                <a:cs typeface="Arial" pitchFamily="34" charset="0"/>
              </a:rPr>
              <a:t>insurance </a:t>
            </a:r>
            <a:r>
              <a:rPr lang="en-US" sz="1000" dirty="0">
                <a:latin typeface="Arial" pitchFamily="34" charset="0"/>
                <a:cs typeface="Arial" pitchFamily="34" charset="0"/>
              </a:rPr>
              <a:t>&amp; customer care</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HIPAA compliant and ISO 9001:2000 certified	</a:t>
            </a:r>
          </a:p>
          <a:p>
            <a:pPr marL="0" lvl="1" defTabSz="533400">
              <a:lnSpc>
                <a:spcPct val="90000"/>
              </a:lnSpc>
              <a:spcAft>
                <a:spcPct val="15000"/>
              </a:spcAft>
              <a:defRPr/>
            </a:pPr>
            <a:endParaRPr lang="en-IN" sz="1000" dirty="0">
              <a:latin typeface="Arial" pitchFamily="34" charset="0"/>
              <a:cs typeface="Arial" pitchFamily="34" charset="0"/>
            </a:endParaRPr>
          </a:p>
        </p:txBody>
      </p:sp>
      <p:sp>
        <p:nvSpPr>
          <p:cNvPr id="24" name="Freeform 23"/>
          <p:cNvSpPr/>
          <p:nvPr/>
        </p:nvSpPr>
        <p:spPr>
          <a:xfrm>
            <a:off x="3844925" y="2970213"/>
            <a:ext cx="1527175" cy="3582987"/>
          </a:xfrm>
          <a:custGeom>
            <a:avLst/>
            <a:gdLst>
              <a:gd name="connsiteX0" fmla="*/ 0 w 1963861"/>
              <a:gd name="connsiteY0" fmla="*/ 0 h 2854799"/>
              <a:gd name="connsiteX1" fmla="*/ 1963861 w 1963861"/>
              <a:gd name="connsiteY1" fmla="*/ 0 h 2854799"/>
              <a:gd name="connsiteX2" fmla="*/ 1963861 w 1963861"/>
              <a:gd name="connsiteY2" fmla="*/ 2854799 h 2854799"/>
              <a:gd name="connsiteX3" fmla="*/ 0 w 1963861"/>
              <a:gd name="connsiteY3" fmla="*/ 2854799 h 2854799"/>
              <a:gd name="connsiteX4" fmla="*/ 0 w 1963861"/>
              <a:gd name="connsiteY4" fmla="*/ 0 h 2854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2854799">
                <a:moveTo>
                  <a:pt x="0" y="0"/>
                </a:moveTo>
                <a:lnTo>
                  <a:pt x="1963861" y="0"/>
                </a:lnTo>
                <a:lnTo>
                  <a:pt x="1963861" y="2854799"/>
                </a:lnTo>
                <a:lnTo>
                  <a:pt x="0" y="2854799"/>
                </a:lnTo>
                <a:lnTo>
                  <a:pt x="0" y="0"/>
                </a:lnTo>
                <a:close/>
              </a:path>
            </a:pathLst>
          </a:custGeom>
          <a:solidFill>
            <a:schemeClr val="bg1">
              <a:alpha val="90000"/>
            </a:schemeClr>
          </a:solidFill>
          <a:ln>
            <a:solidFill>
              <a:srgbClr val="0081B9">
                <a:alpha val="90000"/>
              </a:srgbClr>
            </a:solidFill>
          </a:ln>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lIns="64008" tIns="64008" rIns="85344" bIns="96012" spcCol="1270"/>
          <a:lstStyle/>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Offers Client-dedicated teams, Six Sigma processes and leading edge world-class technology</a:t>
            </a:r>
          </a:p>
          <a:p>
            <a:pPr marL="117475" lvl="1" indent="-117475"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Specializes in ESI processing, Document review, legal research, and paper discovery</a:t>
            </a:r>
          </a:p>
          <a:p>
            <a:pPr marL="117475" lvl="1" indent="-117475"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Caters to corporations, law firms, and e-discovery Alliances</a:t>
            </a:r>
          </a:p>
          <a:p>
            <a:pPr marL="117475" lvl="1" indent="-117475"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Expert team includes certified ESI processors, Attorney reviewers, project managers, and litigation analysts </a:t>
            </a:r>
          </a:p>
        </p:txBody>
      </p:sp>
      <p:sp>
        <p:nvSpPr>
          <p:cNvPr id="25" name="Freeform 24"/>
          <p:cNvSpPr/>
          <p:nvPr/>
        </p:nvSpPr>
        <p:spPr>
          <a:xfrm>
            <a:off x="5616575" y="2970213"/>
            <a:ext cx="1554163" cy="3582987"/>
          </a:xfrm>
          <a:custGeom>
            <a:avLst/>
            <a:gdLst>
              <a:gd name="connsiteX0" fmla="*/ 0 w 1963861"/>
              <a:gd name="connsiteY0" fmla="*/ 0 h 2854799"/>
              <a:gd name="connsiteX1" fmla="*/ 1963861 w 1963861"/>
              <a:gd name="connsiteY1" fmla="*/ 0 h 2854799"/>
              <a:gd name="connsiteX2" fmla="*/ 1963861 w 1963861"/>
              <a:gd name="connsiteY2" fmla="*/ 2854799 h 2854799"/>
              <a:gd name="connsiteX3" fmla="*/ 0 w 1963861"/>
              <a:gd name="connsiteY3" fmla="*/ 2854799 h 2854799"/>
              <a:gd name="connsiteX4" fmla="*/ 0 w 1963861"/>
              <a:gd name="connsiteY4" fmla="*/ 0 h 2854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2854799">
                <a:moveTo>
                  <a:pt x="0" y="0"/>
                </a:moveTo>
                <a:lnTo>
                  <a:pt x="1963861" y="0"/>
                </a:lnTo>
                <a:lnTo>
                  <a:pt x="1963861" y="2854799"/>
                </a:lnTo>
                <a:lnTo>
                  <a:pt x="0" y="2854799"/>
                </a:lnTo>
                <a:lnTo>
                  <a:pt x="0" y="0"/>
                </a:lnTo>
                <a:close/>
              </a:path>
            </a:pathLst>
          </a:custGeom>
          <a:solidFill>
            <a:schemeClr val="bg1">
              <a:alpha val="90000"/>
            </a:schemeClr>
          </a:solidFill>
          <a:ln>
            <a:solidFill>
              <a:srgbClr val="0081B9">
                <a:alpha val="90000"/>
              </a:srgbClr>
            </a:solidFill>
          </a:ln>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lIns="64008" tIns="64008" rIns="85344" bIns="96012" spcCol="1270"/>
          <a:lstStyle/>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Specializes in content management and pre-press services such as data capturing, data conversion, typesetting, and document scanning</a:t>
            </a:r>
          </a:p>
          <a:p>
            <a:pPr marL="117475" lvl="1" indent="-117475"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Caters to the production and conversion needs of publishers, knowledge service providers, professional organizations and universities</a:t>
            </a:r>
          </a:p>
          <a:p>
            <a:pPr marL="117475" lvl="1" indent="-117475"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7475" lvl="1" indent="-117475" defTabSz="533400">
              <a:lnSpc>
                <a:spcPct val="90000"/>
              </a:lnSpc>
              <a:spcAft>
                <a:spcPct val="15000"/>
              </a:spcAft>
              <a:buFont typeface="Arial" pitchFamily="34" charset="0"/>
              <a:buChar char="•"/>
              <a:defRPr/>
            </a:pPr>
            <a:r>
              <a:rPr lang="en-US" sz="1000" dirty="0">
                <a:latin typeface="Arial" pitchFamily="34" charset="0"/>
                <a:cs typeface="Arial" pitchFamily="34" charset="0"/>
              </a:rPr>
              <a:t>Services range from editing books to academic and financial publications involving high volumes  of mathematical and tabulated data </a:t>
            </a:r>
          </a:p>
        </p:txBody>
      </p:sp>
      <p:sp>
        <p:nvSpPr>
          <p:cNvPr id="26" name="Freeform 25"/>
          <p:cNvSpPr/>
          <p:nvPr/>
        </p:nvSpPr>
        <p:spPr>
          <a:xfrm>
            <a:off x="7388225" y="2970213"/>
            <a:ext cx="1527175" cy="3582987"/>
          </a:xfrm>
          <a:custGeom>
            <a:avLst/>
            <a:gdLst>
              <a:gd name="connsiteX0" fmla="*/ 0 w 1963861"/>
              <a:gd name="connsiteY0" fmla="*/ 0 h 2854799"/>
              <a:gd name="connsiteX1" fmla="*/ 1963861 w 1963861"/>
              <a:gd name="connsiteY1" fmla="*/ 0 h 2854799"/>
              <a:gd name="connsiteX2" fmla="*/ 1963861 w 1963861"/>
              <a:gd name="connsiteY2" fmla="*/ 2854799 h 2854799"/>
              <a:gd name="connsiteX3" fmla="*/ 0 w 1963861"/>
              <a:gd name="connsiteY3" fmla="*/ 2854799 h 2854799"/>
              <a:gd name="connsiteX4" fmla="*/ 0 w 1963861"/>
              <a:gd name="connsiteY4" fmla="*/ 0 h 2854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2854799">
                <a:moveTo>
                  <a:pt x="0" y="0"/>
                </a:moveTo>
                <a:lnTo>
                  <a:pt x="1963861" y="0"/>
                </a:lnTo>
                <a:lnTo>
                  <a:pt x="1963861" y="2854799"/>
                </a:lnTo>
                <a:lnTo>
                  <a:pt x="0" y="2854799"/>
                </a:lnTo>
                <a:lnTo>
                  <a:pt x="0" y="0"/>
                </a:lnTo>
                <a:close/>
              </a:path>
            </a:pathLst>
          </a:custGeom>
          <a:solidFill>
            <a:schemeClr val="bg1">
              <a:alpha val="90000"/>
            </a:schemeClr>
          </a:solidFill>
          <a:ln>
            <a:solidFill>
              <a:srgbClr val="0081B9">
                <a:alpha val="90000"/>
              </a:srgbClr>
            </a:solidFill>
          </a:ln>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lIns="64008" tIns="64008" rIns="85344" bIns="96012" spcCol="1270"/>
          <a:lstStyle/>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Caters to diverse sectors,  including Retail, e-Commerce, Network security, Healthcare, Media and Entertainment, and ISVs</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Services include application development and maintenance, Technical helpdesk, QA and testing services</a:t>
            </a:r>
          </a:p>
          <a:p>
            <a:pPr marL="114300" lvl="1" indent="-114300" defTabSz="533400">
              <a:lnSpc>
                <a:spcPct val="90000"/>
              </a:lnSpc>
              <a:spcAft>
                <a:spcPct val="15000"/>
              </a:spcAft>
              <a:buFont typeface="Arial" pitchFamily="34" charset="0"/>
              <a:buChar char="•"/>
              <a:defRPr/>
            </a:pPr>
            <a:endParaRPr lang="en-US" sz="1000" dirty="0">
              <a:latin typeface="Arial" pitchFamily="34" charset="0"/>
              <a:cs typeface="Arial" pitchFamily="34" charset="0"/>
            </a:endParaRPr>
          </a:p>
          <a:p>
            <a:pPr marL="114300" lvl="1" indent="-114300" defTabSz="533400">
              <a:lnSpc>
                <a:spcPct val="90000"/>
              </a:lnSpc>
              <a:spcAft>
                <a:spcPct val="15000"/>
              </a:spcAft>
              <a:buFont typeface="Arial" pitchFamily="34" charset="0"/>
              <a:buChar char="•"/>
              <a:defRPr/>
            </a:pPr>
            <a:r>
              <a:rPr lang="en-US" sz="1000" dirty="0">
                <a:latin typeface="Arial" pitchFamily="34" charset="0"/>
                <a:cs typeface="Arial" pitchFamily="34" charset="0"/>
              </a:rPr>
              <a:t>Expertise in technologies such as </a:t>
            </a:r>
            <a:r>
              <a:rPr lang="en-US" sz="1000" dirty="0" err="1">
                <a:latin typeface="Arial" pitchFamily="34" charset="0"/>
                <a:cs typeface="Arial" pitchFamily="34" charset="0"/>
              </a:rPr>
              <a:t>.Net</a:t>
            </a:r>
            <a:r>
              <a:rPr lang="en-US" sz="1000" dirty="0">
                <a:latin typeface="Arial" pitchFamily="34" charset="0"/>
                <a:cs typeface="Arial" pitchFamily="34" charset="0"/>
              </a:rPr>
              <a:t>, Java, LAMP, iPhone and in designing and developing Rich Internet applications</a:t>
            </a:r>
          </a:p>
        </p:txBody>
      </p:sp>
      <p:sp>
        <p:nvSpPr>
          <p:cNvPr id="6" name="Freeform 5"/>
          <p:cNvSpPr/>
          <p:nvPr/>
        </p:nvSpPr>
        <p:spPr>
          <a:xfrm>
            <a:off x="301752" y="2208492"/>
            <a:ext cx="1524000"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Healthcare</a:t>
            </a:r>
          </a:p>
        </p:txBody>
      </p:sp>
      <p:sp>
        <p:nvSpPr>
          <p:cNvPr id="8" name="Freeform 7"/>
          <p:cNvSpPr/>
          <p:nvPr/>
        </p:nvSpPr>
        <p:spPr>
          <a:xfrm>
            <a:off x="2073402" y="2208492"/>
            <a:ext cx="1581036"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Engineering and Design</a:t>
            </a:r>
            <a:endParaRPr lang="en-IN" sz="1200" b="1" dirty="0">
              <a:latin typeface="Arial" pitchFamily="34" charset="0"/>
              <a:cs typeface="Arial" pitchFamily="34" charset="0"/>
            </a:endParaRPr>
          </a:p>
        </p:txBody>
      </p:sp>
      <p:sp>
        <p:nvSpPr>
          <p:cNvPr id="10" name="Freeform 9"/>
          <p:cNvSpPr/>
          <p:nvPr/>
        </p:nvSpPr>
        <p:spPr>
          <a:xfrm>
            <a:off x="3845052" y="2208492"/>
            <a:ext cx="1524000"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Legal Services</a:t>
            </a:r>
            <a:endParaRPr lang="en-IN" sz="1200" b="1" dirty="0">
              <a:latin typeface="Arial" pitchFamily="34" charset="0"/>
              <a:cs typeface="Arial" pitchFamily="34" charset="0"/>
            </a:endParaRPr>
          </a:p>
        </p:txBody>
      </p:sp>
      <p:sp>
        <p:nvSpPr>
          <p:cNvPr id="12" name="Freeform 11"/>
          <p:cNvSpPr/>
          <p:nvPr/>
        </p:nvSpPr>
        <p:spPr>
          <a:xfrm>
            <a:off x="5616702" y="2208492"/>
            <a:ext cx="1554480"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Content Management and Publishing Solutions</a:t>
            </a:r>
            <a:endParaRPr lang="en-IN" sz="1200" b="1" dirty="0">
              <a:latin typeface="Arial" pitchFamily="34" charset="0"/>
              <a:cs typeface="Arial" pitchFamily="34" charset="0"/>
            </a:endParaRPr>
          </a:p>
        </p:txBody>
      </p:sp>
      <p:sp>
        <p:nvSpPr>
          <p:cNvPr id="14" name="Freeform 13"/>
          <p:cNvSpPr/>
          <p:nvPr/>
        </p:nvSpPr>
        <p:spPr>
          <a:xfrm>
            <a:off x="7388352" y="2208492"/>
            <a:ext cx="1524000"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Software Services</a:t>
            </a:r>
            <a:endParaRPr lang="en-IN" sz="1200" b="1" dirty="0">
              <a:latin typeface="Arial" pitchFamily="34" charset="0"/>
              <a:cs typeface="Arial" pitchFamily="34" charset="0"/>
            </a:endParaRPr>
          </a:p>
        </p:txBody>
      </p:sp>
      <p:sp>
        <p:nvSpPr>
          <p:cNvPr id="13" name="Freeform 12"/>
          <p:cNvSpPr/>
          <p:nvPr/>
        </p:nvSpPr>
        <p:spPr>
          <a:xfrm>
            <a:off x="3810000" y="1130808"/>
            <a:ext cx="1524000" cy="785544"/>
          </a:xfrm>
          <a:custGeom>
            <a:avLst/>
            <a:gdLst>
              <a:gd name="connsiteX0" fmla="*/ 0 w 1963861"/>
              <a:gd name="connsiteY0" fmla="*/ 0 h 785544"/>
              <a:gd name="connsiteX1" fmla="*/ 1963861 w 1963861"/>
              <a:gd name="connsiteY1" fmla="*/ 0 h 785544"/>
              <a:gd name="connsiteX2" fmla="*/ 1963861 w 1963861"/>
              <a:gd name="connsiteY2" fmla="*/ 785544 h 785544"/>
              <a:gd name="connsiteX3" fmla="*/ 0 w 1963861"/>
              <a:gd name="connsiteY3" fmla="*/ 785544 h 785544"/>
              <a:gd name="connsiteX4" fmla="*/ 0 w 1963861"/>
              <a:gd name="connsiteY4" fmla="*/ 0 h 785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3861" h="785544">
                <a:moveTo>
                  <a:pt x="0" y="0"/>
                </a:moveTo>
                <a:lnTo>
                  <a:pt x="1963861" y="0"/>
                </a:lnTo>
                <a:lnTo>
                  <a:pt x="1963861" y="785544"/>
                </a:lnTo>
                <a:lnTo>
                  <a:pt x="0" y="785544"/>
                </a:lnTo>
                <a:lnTo>
                  <a:pt x="0" y="0"/>
                </a:lnTo>
                <a:close/>
              </a:path>
            </a:pathLst>
          </a:cu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IDS Infotech</a:t>
            </a:r>
            <a:endParaRPr lang="en-IN" sz="1200" b="1" dirty="0">
              <a:latin typeface="Arial" pitchFamily="34" charset="0"/>
              <a:cs typeface="Arial" pitchFamily="34" charset="0"/>
            </a:endParaRPr>
          </a:p>
        </p:txBody>
      </p:sp>
      <p:cxnSp>
        <p:nvCxnSpPr>
          <p:cNvPr id="49" name="Elbow Connector 48"/>
          <p:cNvCxnSpPr/>
          <p:nvPr/>
        </p:nvCxnSpPr>
        <p:spPr bwMode="auto">
          <a:xfrm>
            <a:off x="4572000" y="2044700"/>
            <a:ext cx="3581400" cy="228600"/>
          </a:xfrm>
          <a:prstGeom prst="bentConnector3">
            <a:avLst>
              <a:gd name="adj1" fmla="val 99291"/>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54" name="Elbow Connector 53"/>
          <p:cNvCxnSpPr/>
          <p:nvPr/>
        </p:nvCxnSpPr>
        <p:spPr bwMode="auto">
          <a:xfrm rot="10800000" flipV="1">
            <a:off x="1066800" y="2044700"/>
            <a:ext cx="3505200" cy="228600"/>
          </a:xfrm>
          <a:prstGeom prst="bentConnector3">
            <a:avLst>
              <a:gd name="adj1" fmla="val 100362"/>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bwMode="auto">
          <a:xfrm rot="5400000" flipH="1" flipV="1">
            <a:off x="4495800" y="1968500"/>
            <a:ext cx="152400" cy="0"/>
          </a:xfrm>
          <a:prstGeom prst="line">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bwMode="auto">
          <a:xfrm rot="5400000" flipH="1" flipV="1">
            <a:off x="2705100" y="2159000"/>
            <a:ext cx="228600" cy="0"/>
          </a:xfrm>
          <a:prstGeom prst="line">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bwMode="auto">
          <a:xfrm rot="5400000" flipH="1" flipV="1">
            <a:off x="4457700" y="2159000"/>
            <a:ext cx="228600" cy="0"/>
          </a:xfrm>
          <a:prstGeom prst="line">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bwMode="auto">
          <a:xfrm rot="5400000" flipH="1" flipV="1">
            <a:off x="6286500" y="2159000"/>
            <a:ext cx="228600" cy="0"/>
          </a:xfrm>
          <a:prstGeom prst="line">
            <a:avLst/>
          </a:prstGeom>
          <a:ln>
            <a:solidFill>
              <a:srgbClr val="0081B9"/>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7679"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18220853-9CF6-403E-8772-17A0701146F8}" type="slidenum">
              <a:rPr lang="en-US" smtClean="0">
                <a:cs typeface="Arial" charset="0"/>
              </a:rPr>
              <a:pPr/>
              <a:t>4</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062D86C9-09D6-4885-840E-56B4F1BE8028}" type="slidenum">
              <a:rPr lang="en-US" smtClean="0">
                <a:cs typeface="Arial" charset="0"/>
              </a:rPr>
              <a:pPr/>
              <a:t>5</a:t>
            </a:fld>
            <a:endParaRPr lang="en-US" smtClean="0">
              <a:cs typeface="Arial" charset="0"/>
            </a:endParaRPr>
          </a:p>
        </p:txBody>
      </p:sp>
      <p:cxnSp>
        <p:nvCxnSpPr>
          <p:cNvPr id="28674" name="Straight Connector 12"/>
          <p:cNvCxnSpPr>
            <a:cxnSpLocks noChangeShapeType="1"/>
          </p:cNvCxnSpPr>
          <p:nvPr/>
        </p:nvCxnSpPr>
        <p:spPr bwMode="auto">
          <a:xfrm>
            <a:off x="762000" y="3352800"/>
            <a:ext cx="7162800" cy="1588"/>
          </a:xfrm>
          <a:prstGeom prst="line">
            <a:avLst/>
          </a:prstGeom>
          <a:noFill/>
          <a:ln w="12700" algn="ctr">
            <a:solidFill>
              <a:schemeClr val="accent1"/>
            </a:solidFill>
            <a:round/>
            <a:headEnd type="oval" w="med" len="med"/>
            <a:tailEnd type="oval" w="med" len="med"/>
          </a:ln>
        </p:spPr>
      </p:cxnSp>
      <p:sp>
        <p:nvSpPr>
          <p:cNvPr id="28675" name="Rectangle 15"/>
          <p:cNvSpPr>
            <a:spLocks noChangeArrowheads="1"/>
          </p:cNvSpPr>
          <p:nvPr/>
        </p:nvSpPr>
        <p:spPr bwMode="auto">
          <a:xfrm>
            <a:off x="2819400" y="3124200"/>
            <a:ext cx="3276600" cy="533400"/>
          </a:xfrm>
          <a:prstGeom prst="rect">
            <a:avLst/>
          </a:prstGeom>
          <a:solidFill>
            <a:schemeClr val="bg1"/>
          </a:solidFill>
          <a:ln w="12700" algn="ctr">
            <a:noFill/>
            <a:round/>
            <a:headEnd/>
            <a:tailEnd/>
          </a:ln>
        </p:spPr>
        <p:txBody>
          <a:bodyPr lIns="73152" tIns="73152" rIns="73152" bIns="73152" anchor="ctr" anchorCtr="1"/>
          <a:lstStyle/>
          <a:p>
            <a:pPr algn="ctr" eaLnBrk="0" hangingPunct="0">
              <a:lnSpc>
                <a:spcPct val="106000"/>
              </a:lnSpc>
            </a:pPr>
            <a:r>
              <a:rPr lang="en-US" sz="1400" b="1"/>
              <a:t>IDS Infotech’s Healthcare Services</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bwMode="auto">
          <a:xfrm>
            <a:off x="228600" y="152400"/>
            <a:ext cx="8610600" cy="4572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We offer end-to-end Healthcare services across the entire value chain, thus adding higher value to our clients</a:t>
            </a:r>
          </a:p>
        </p:txBody>
      </p:sp>
      <p:grpSp>
        <p:nvGrpSpPr>
          <p:cNvPr id="29698" name="Group 86"/>
          <p:cNvGrpSpPr>
            <a:grpSpLocks/>
          </p:cNvGrpSpPr>
          <p:nvPr/>
        </p:nvGrpSpPr>
        <p:grpSpPr bwMode="auto">
          <a:xfrm>
            <a:off x="881063" y="1443038"/>
            <a:ext cx="7348537" cy="4424362"/>
            <a:chOff x="457200" y="1855863"/>
            <a:chExt cx="7348288" cy="4425057"/>
          </a:xfrm>
        </p:grpSpPr>
        <p:sp>
          <p:nvSpPr>
            <p:cNvPr id="29700" name="Oval 36"/>
            <p:cNvSpPr>
              <a:spLocks noChangeArrowheads="1"/>
            </p:cNvSpPr>
            <p:nvPr/>
          </p:nvSpPr>
          <p:spPr bwMode="auto">
            <a:xfrm>
              <a:off x="457200" y="1981200"/>
              <a:ext cx="7239000" cy="3886200"/>
            </a:xfrm>
            <a:prstGeom prst="ellipse">
              <a:avLst/>
            </a:prstGeom>
            <a:noFill/>
            <a:ln w="28575" algn="ctr">
              <a:solidFill>
                <a:schemeClr val="tx1"/>
              </a:solidFill>
              <a:round/>
              <a:headEnd/>
              <a:tailEnd/>
            </a:ln>
          </p:spPr>
          <p:txBody>
            <a:bodyPr lIns="0" tIns="0" rIns="0" bIns="0"/>
            <a:lstStyle/>
            <a:p>
              <a:pPr marL="231775" indent="-231775">
                <a:lnSpc>
                  <a:spcPct val="106000"/>
                </a:lnSpc>
                <a:buFont typeface="Wingdings 2" pitchFamily="18" charset="2"/>
                <a:buNone/>
              </a:pPr>
              <a:endParaRPr lang="en-US" sz="2400"/>
            </a:p>
          </p:txBody>
        </p:sp>
        <p:grpSp>
          <p:nvGrpSpPr>
            <p:cNvPr id="29701" name="Group 3"/>
            <p:cNvGrpSpPr>
              <a:grpSpLocks/>
            </p:cNvGrpSpPr>
            <p:nvPr/>
          </p:nvGrpSpPr>
          <p:grpSpPr bwMode="auto">
            <a:xfrm>
              <a:off x="457351" y="1855863"/>
              <a:ext cx="7348137" cy="4425057"/>
              <a:chOff x="766" y="1248"/>
              <a:chExt cx="4278" cy="2589"/>
            </a:xfrm>
          </p:grpSpPr>
          <p:sp>
            <p:nvSpPr>
              <p:cNvPr id="9" name="Oval 8"/>
              <p:cNvSpPr>
                <a:spLocks noChangeAspect="1" noChangeArrowheads="1"/>
              </p:cNvSpPr>
              <p:nvPr/>
            </p:nvSpPr>
            <p:spPr bwMode="auto">
              <a:xfrm>
                <a:off x="974" y="1530"/>
                <a:ext cx="3785" cy="1824"/>
              </a:xfrm>
              <a:prstGeom prst="ellipse">
                <a:avLst/>
              </a:prstGeom>
              <a:solidFill>
                <a:schemeClr val="bg1">
                  <a:lumMod val="75000"/>
                </a:schemeClr>
              </a:solidFill>
              <a:ln w="25400">
                <a:solidFill>
                  <a:schemeClr val="bg1"/>
                </a:solidFill>
                <a:round/>
                <a:headEnd/>
                <a:tailEnd/>
              </a:ln>
            </p:spPr>
            <p:txBody>
              <a:bodyPr anchor="ctr"/>
              <a:lstStyle/>
              <a:p>
                <a:pPr algn="ctr" eaLnBrk="0" hangingPunct="0">
                  <a:lnSpc>
                    <a:spcPct val="80000"/>
                  </a:lnSpc>
                  <a:defRPr/>
                </a:pPr>
                <a:endParaRPr lang="en-US" sz="900" b="1" dirty="0">
                  <a:latin typeface="Arial" pitchFamily="34" charset="0"/>
                  <a:cs typeface="Arial" pitchFamily="34" charset="0"/>
                </a:endParaRPr>
              </a:p>
            </p:txBody>
          </p:sp>
          <p:sp>
            <p:nvSpPr>
              <p:cNvPr id="29707" name="Oval 9"/>
              <p:cNvSpPr>
                <a:spLocks noChangeAspect="1" noChangeArrowheads="1"/>
              </p:cNvSpPr>
              <p:nvPr/>
            </p:nvSpPr>
            <p:spPr bwMode="auto">
              <a:xfrm>
                <a:off x="2253" y="2211"/>
                <a:ext cx="1227" cy="536"/>
              </a:xfrm>
              <a:prstGeom prst="ellipse">
                <a:avLst/>
              </a:prstGeom>
              <a:solidFill>
                <a:srgbClr val="0081B9"/>
              </a:solidFill>
              <a:ln w="25400">
                <a:solidFill>
                  <a:schemeClr val="bg1"/>
                </a:solidFill>
                <a:round/>
                <a:headEnd/>
                <a:tailEnd/>
              </a:ln>
            </p:spPr>
            <p:txBody>
              <a:bodyPr anchor="ctr"/>
              <a:lstStyle/>
              <a:p>
                <a:pPr algn="ctr" eaLnBrk="0" hangingPunct="0">
                  <a:lnSpc>
                    <a:spcPct val="80000"/>
                  </a:lnSpc>
                </a:pPr>
                <a:r>
                  <a:rPr lang="en-GB" sz="1200" b="1">
                    <a:solidFill>
                      <a:schemeClr val="bg1"/>
                    </a:solidFill>
                  </a:rPr>
                  <a:t>IDS Healthcare Solutions across the Value Chain</a:t>
                </a:r>
              </a:p>
            </p:txBody>
          </p:sp>
          <p:sp>
            <p:nvSpPr>
              <p:cNvPr id="29708" name="Text Box 12"/>
              <p:cNvSpPr txBox="1">
                <a:spLocks noChangeAspect="1" noChangeArrowheads="1"/>
              </p:cNvSpPr>
              <p:nvPr/>
            </p:nvSpPr>
            <p:spPr bwMode="auto">
              <a:xfrm>
                <a:off x="3113" y="1926"/>
                <a:ext cx="891" cy="198"/>
              </a:xfrm>
              <a:prstGeom prst="rect">
                <a:avLst/>
              </a:prstGeom>
              <a:noFill/>
              <a:ln w="9525">
                <a:noFill/>
                <a:miter lim="800000"/>
                <a:headEnd/>
                <a:tailEnd/>
              </a:ln>
            </p:spPr>
            <p:txBody>
              <a:bodyPr>
                <a:spAutoFit/>
              </a:bodyPr>
              <a:lstStyle/>
              <a:p>
                <a:pPr algn="ctr" eaLnBrk="0" hangingPunct="0">
                  <a:lnSpc>
                    <a:spcPct val="80000"/>
                  </a:lnSpc>
                </a:pPr>
                <a:r>
                  <a:rPr lang="en-GB" sz="1000" b="1"/>
                  <a:t>Appointment Scheduling</a:t>
                </a:r>
              </a:p>
            </p:txBody>
          </p:sp>
          <p:sp>
            <p:nvSpPr>
              <p:cNvPr id="29709" name="Line 13"/>
              <p:cNvSpPr>
                <a:spLocks noChangeAspect="1" noChangeShapeType="1"/>
              </p:cNvSpPr>
              <p:nvPr/>
            </p:nvSpPr>
            <p:spPr bwMode="auto">
              <a:xfrm flipV="1">
                <a:off x="3471" y="2356"/>
                <a:ext cx="1263" cy="130"/>
              </a:xfrm>
              <a:prstGeom prst="line">
                <a:avLst/>
              </a:prstGeom>
              <a:noFill/>
              <a:ln w="25400">
                <a:solidFill>
                  <a:schemeClr val="bg1"/>
                </a:solidFill>
                <a:round/>
                <a:headEnd/>
                <a:tailEnd/>
              </a:ln>
            </p:spPr>
            <p:txBody>
              <a:bodyPr rot="10800000" anchor="ctr"/>
              <a:lstStyle/>
              <a:p>
                <a:endParaRPr lang="en-US"/>
              </a:p>
            </p:txBody>
          </p:sp>
          <p:sp>
            <p:nvSpPr>
              <p:cNvPr id="29710" name="Text Box 14"/>
              <p:cNvSpPr txBox="1">
                <a:spLocks noChangeAspect="1" noChangeArrowheads="1"/>
              </p:cNvSpPr>
              <p:nvPr/>
            </p:nvSpPr>
            <p:spPr bwMode="auto">
              <a:xfrm>
                <a:off x="3827" y="2078"/>
                <a:ext cx="692" cy="270"/>
              </a:xfrm>
              <a:prstGeom prst="rect">
                <a:avLst/>
              </a:prstGeom>
              <a:noFill/>
              <a:ln w="9525">
                <a:noFill/>
                <a:miter lim="800000"/>
                <a:headEnd/>
                <a:tailEnd/>
              </a:ln>
            </p:spPr>
            <p:txBody>
              <a:bodyPr>
                <a:spAutoFit/>
              </a:bodyPr>
              <a:lstStyle/>
              <a:p>
                <a:pPr algn="ctr" eaLnBrk="0" hangingPunct="0">
                  <a:lnSpc>
                    <a:spcPct val="80000"/>
                  </a:lnSpc>
                </a:pPr>
                <a:r>
                  <a:rPr lang="en-GB" sz="1000" b="1"/>
                  <a:t>Insurance Authorisation and Pre-cert</a:t>
                </a:r>
              </a:p>
            </p:txBody>
          </p:sp>
          <p:sp>
            <p:nvSpPr>
              <p:cNvPr id="29711" name="Line 15"/>
              <p:cNvSpPr>
                <a:spLocks noChangeAspect="1" noChangeShapeType="1"/>
              </p:cNvSpPr>
              <p:nvPr/>
            </p:nvSpPr>
            <p:spPr bwMode="auto">
              <a:xfrm>
                <a:off x="3418" y="2610"/>
                <a:ext cx="1626" cy="363"/>
              </a:xfrm>
              <a:prstGeom prst="line">
                <a:avLst/>
              </a:prstGeom>
              <a:noFill/>
              <a:ln w="25400">
                <a:solidFill>
                  <a:schemeClr val="bg1"/>
                </a:solidFill>
                <a:round/>
                <a:headEnd/>
                <a:tailEnd/>
              </a:ln>
            </p:spPr>
            <p:txBody>
              <a:bodyPr rot="10800000" anchor="ctr"/>
              <a:lstStyle/>
              <a:p>
                <a:endParaRPr lang="en-US"/>
              </a:p>
            </p:txBody>
          </p:sp>
          <p:sp>
            <p:nvSpPr>
              <p:cNvPr id="29712" name="Text Box 16"/>
              <p:cNvSpPr txBox="1">
                <a:spLocks noChangeAspect="1" noChangeArrowheads="1"/>
              </p:cNvSpPr>
              <p:nvPr/>
            </p:nvSpPr>
            <p:spPr bwMode="auto">
              <a:xfrm>
                <a:off x="3960" y="2505"/>
                <a:ext cx="621" cy="198"/>
              </a:xfrm>
              <a:prstGeom prst="rect">
                <a:avLst/>
              </a:prstGeom>
              <a:noFill/>
              <a:ln w="9525">
                <a:noFill/>
                <a:miter lim="800000"/>
                <a:headEnd/>
                <a:tailEnd/>
              </a:ln>
            </p:spPr>
            <p:txBody>
              <a:bodyPr>
                <a:spAutoFit/>
              </a:bodyPr>
              <a:lstStyle/>
              <a:p>
                <a:pPr algn="ctr" eaLnBrk="0" hangingPunct="0">
                  <a:lnSpc>
                    <a:spcPct val="80000"/>
                  </a:lnSpc>
                </a:pPr>
                <a:r>
                  <a:rPr lang="en-GB" sz="1000" b="1"/>
                  <a:t>Patient Call Answering</a:t>
                </a:r>
              </a:p>
            </p:txBody>
          </p:sp>
          <p:sp>
            <p:nvSpPr>
              <p:cNvPr id="29713" name="Line 17"/>
              <p:cNvSpPr>
                <a:spLocks noChangeAspect="1" noChangeShapeType="1"/>
              </p:cNvSpPr>
              <p:nvPr/>
            </p:nvSpPr>
            <p:spPr bwMode="auto">
              <a:xfrm>
                <a:off x="3239" y="2692"/>
                <a:ext cx="646" cy="546"/>
              </a:xfrm>
              <a:prstGeom prst="line">
                <a:avLst/>
              </a:prstGeom>
              <a:noFill/>
              <a:ln w="25400">
                <a:solidFill>
                  <a:schemeClr val="bg1"/>
                </a:solidFill>
                <a:round/>
                <a:headEnd/>
                <a:tailEnd/>
              </a:ln>
            </p:spPr>
            <p:txBody>
              <a:bodyPr rot="10800000" anchor="ctr"/>
              <a:lstStyle/>
              <a:p>
                <a:endParaRPr lang="en-US"/>
              </a:p>
            </p:txBody>
          </p:sp>
          <p:sp>
            <p:nvSpPr>
              <p:cNvPr id="29714" name="Text Box 19"/>
              <p:cNvSpPr txBox="1">
                <a:spLocks noChangeAspect="1" noChangeArrowheads="1"/>
              </p:cNvSpPr>
              <p:nvPr/>
            </p:nvSpPr>
            <p:spPr bwMode="auto">
              <a:xfrm>
                <a:off x="3556" y="2817"/>
                <a:ext cx="759" cy="198"/>
              </a:xfrm>
              <a:prstGeom prst="rect">
                <a:avLst/>
              </a:prstGeom>
              <a:noFill/>
              <a:ln w="9525">
                <a:noFill/>
                <a:miter lim="800000"/>
                <a:headEnd/>
                <a:tailEnd/>
              </a:ln>
            </p:spPr>
            <p:txBody>
              <a:bodyPr>
                <a:spAutoFit/>
              </a:bodyPr>
              <a:lstStyle/>
              <a:p>
                <a:pPr algn="ctr" eaLnBrk="0" hangingPunct="0">
                  <a:lnSpc>
                    <a:spcPct val="80000"/>
                  </a:lnSpc>
                </a:pPr>
                <a:r>
                  <a:rPr lang="en-GB" sz="1000" b="1"/>
                  <a:t>Clinical Research Data Management</a:t>
                </a:r>
              </a:p>
            </p:txBody>
          </p:sp>
          <p:sp>
            <p:nvSpPr>
              <p:cNvPr id="29715" name="Text Box 20"/>
              <p:cNvSpPr txBox="1">
                <a:spLocks noChangeAspect="1" noChangeArrowheads="1"/>
              </p:cNvSpPr>
              <p:nvPr/>
            </p:nvSpPr>
            <p:spPr bwMode="auto">
              <a:xfrm>
                <a:off x="2880" y="2984"/>
                <a:ext cx="845" cy="126"/>
              </a:xfrm>
              <a:prstGeom prst="rect">
                <a:avLst/>
              </a:prstGeom>
              <a:noFill/>
              <a:ln w="9525">
                <a:noFill/>
                <a:miter lim="800000"/>
                <a:headEnd/>
                <a:tailEnd/>
              </a:ln>
            </p:spPr>
            <p:txBody>
              <a:bodyPr>
                <a:spAutoFit/>
              </a:bodyPr>
              <a:lstStyle/>
              <a:p>
                <a:pPr algn="ctr" eaLnBrk="0" hangingPunct="0">
                  <a:lnSpc>
                    <a:spcPct val="80000"/>
                  </a:lnSpc>
                </a:pPr>
                <a:r>
                  <a:rPr lang="en-GB" sz="1000" b="1"/>
                  <a:t>Coding</a:t>
                </a:r>
              </a:p>
            </p:txBody>
          </p:sp>
          <p:sp>
            <p:nvSpPr>
              <p:cNvPr id="29716" name="Line 21"/>
              <p:cNvSpPr>
                <a:spLocks noChangeAspect="1" noChangeShapeType="1"/>
              </p:cNvSpPr>
              <p:nvPr/>
            </p:nvSpPr>
            <p:spPr bwMode="auto">
              <a:xfrm flipH="1">
                <a:off x="2377" y="2733"/>
                <a:ext cx="329" cy="684"/>
              </a:xfrm>
              <a:prstGeom prst="line">
                <a:avLst/>
              </a:prstGeom>
              <a:noFill/>
              <a:ln w="25400">
                <a:solidFill>
                  <a:schemeClr val="bg1"/>
                </a:solidFill>
                <a:round/>
                <a:headEnd/>
                <a:tailEnd/>
              </a:ln>
            </p:spPr>
            <p:txBody>
              <a:bodyPr rot="10800000" anchor="ctr"/>
              <a:lstStyle/>
              <a:p>
                <a:endParaRPr lang="en-US"/>
              </a:p>
            </p:txBody>
          </p:sp>
          <p:sp>
            <p:nvSpPr>
              <p:cNvPr id="29717" name="Text Box 22"/>
              <p:cNvSpPr txBox="1">
                <a:spLocks noChangeAspect="1" noChangeArrowheads="1"/>
              </p:cNvSpPr>
              <p:nvPr/>
            </p:nvSpPr>
            <p:spPr bwMode="auto">
              <a:xfrm>
                <a:off x="2496" y="3013"/>
                <a:ext cx="621" cy="270"/>
              </a:xfrm>
              <a:prstGeom prst="rect">
                <a:avLst/>
              </a:prstGeom>
              <a:noFill/>
              <a:ln w="9525">
                <a:noFill/>
                <a:miter lim="800000"/>
                <a:headEnd/>
                <a:tailEnd/>
              </a:ln>
            </p:spPr>
            <p:txBody>
              <a:bodyPr>
                <a:spAutoFit/>
              </a:bodyPr>
              <a:lstStyle/>
              <a:p>
                <a:pPr algn="ctr" eaLnBrk="0" hangingPunct="0">
                  <a:lnSpc>
                    <a:spcPct val="80000"/>
                  </a:lnSpc>
                </a:pPr>
                <a:r>
                  <a:rPr lang="en-GB" sz="1000" b="1"/>
                  <a:t>Receivable follow-up and Collections</a:t>
                </a:r>
              </a:p>
            </p:txBody>
          </p:sp>
          <p:sp>
            <p:nvSpPr>
              <p:cNvPr id="29718" name="Line 23"/>
              <p:cNvSpPr>
                <a:spLocks noChangeAspect="1" noChangeShapeType="1"/>
              </p:cNvSpPr>
              <p:nvPr/>
            </p:nvSpPr>
            <p:spPr bwMode="auto">
              <a:xfrm flipH="1">
                <a:off x="1742" y="2658"/>
                <a:ext cx="662" cy="558"/>
              </a:xfrm>
              <a:prstGeom prst="line">
                <a:avLst/>
              </a:prstGeom>
              <a:noFill/>
              <a:ln w="25400">
                <a:solidFill>
                  <a:schemeClr val="bg1"/>
                </a:solidFill>
                <a:round/>
                <a:headEnd/>
                <a:tailEnd/>
              </a:ln>
            </p:spPr>
            <p:txBody>
              <a:bodyPr rot="10800000" anchor="ctr"/>
              <a:lstStyle/>
              <a:p>
                <a:endParaRPr lang="en-US"/>
              </a:p>
            </p:txBody>
          </p:sp>
          <p:sp>
            <p:nvSpPr>
              <p:cNvPr id="29719" name="Text Box 24"/>
              <p:cNvSpPr txBox="1">
                <a:spLocks noChangeAspect="1" noChangeArrowheads="1"/>
              </p:cNvSpPr>
              <p:nvPr/>
            </p:nvSpPr>
            <p:spPr bwMode="auto">
              <a:xfrm>
                <a:off x="2052" y="2951"/>
                <a:ext cx="528" cy="198"/>
              </a:xfrm>
              <a:prstGeom prst="rect">
                <a:avLst/>
              </a:prstGeom>
              <a:noFill/>
              <a:ln w="9525">
                <a:noFill/>
                <a:miter lim="800000"/>
                <a:headEnd/>
                <a:tailEnd/>
              </a:ln>
            </p:spPr>
            <p:txBody>
              <a:bodyPr>
                <a:spAutoFit/>
              </a:bodyPr>
              <a:lstStyle/>
              <a:p>
                <a:pPr algn="ctr" eaLnBrk="0" hangingPunct="0">
                  <a:lnSpc>
                    <a:spcPct val="80000"/>
                  </a:lnSpc>
                </a:pPr>
                <a:r>
                  <a:rPr lang="en-GB" sz="1000" b="1"/>
                  <a:t>Billing  and Claims</a:t>
                </a:r>
              </a:p>
            </p:txBody>
          </p:sp>
          <p:sp>
            <p:nvSpPr>
              <p:cNvPr id="29720" name="Line 25"/>
              <p:cNvSpPr>
                <a:spLocks noChangeAspect="1" noChangeShapeType="1"/>
              </p:cNvSpPr>
              <p:nvPr/>
            </p:nvSpPr>
            <p:spPr bwMode="auto">
              <a:xfrm flipH="1">
                <a:off x="766" y="2513"/>
                <a:ext cx="1487" cy="432"/>
              </a:xfrm>
              <a:prstGeom prst="line">
                <a:avLst/>
              </a:prstGeom>
              <a:noFill/>
              <a:ln w="25400">
                <a:solidFill>
                  <a:schemeClr val="bg1"/>
                </a:solidFill>
                <a:round/>
                <a:headEnd/>
                <a:tailEnd/>
              </a:ln>
            </p:spPr>
            <p:txBody>
              <a:bodyPr rot="10800000" anchor="ctr"/>
              <a:lstStyle/>
              <a:p>
                <a:endParaRPr lang="en-US"/>
              </a:p>
            </p:txBody>
          </p:sp>
          <p:sp>
            <p:nvSpPr>
              <p:cNvPr id="29721" name="Text Box 26"/>
              <p:cNvSpPr txBox="1">
                <a:spLocks noChangeAspect="1" noChangeArrowheads="1"/>
              </p:cNvSpPr>
              <p:nvPr/>
            </p:nvSpPr>
            <p:spPr bwMode="auto">
              <a:xfrm>
                <a:off x="1431" y="2730"/>
                <a:ext cx="702" cy="198"/>
              </a:xfrm>
              <a:prstGeom prst="rect">
                <a:avLst/>
              </a:prstGeom>
              <a:noFill/>
              <a:ln w="9525">
                <a:noFill/>
                <a:miter lim="800000"/>
                <a:headEnd/>
                <a:tailEnd/>
              </a:ln>
            </p:spPr>
            <p:txBody>
              <a:bodyPr>
                <a:spAutoFit/>
              </a:bodyPr>
              <a:lstStyle/>
              <a:p>
                <a:pPr algn="ctr" eaLnBrk="0" hangingPunct="0">
                  <a:lnSpc>
                    <a:spcPct val="80000"/>
                  </a:lnSpc>
                </a:pPr>
                <a:r>
                  <a:rPr lang="en-GB" sz="1000" b="1"/>
                  <a:t>Charge Processing</a:t>
                </a:r>
              </a:p>
            </p:txBody>
          </p:sp>
          <p:sp>
            <p:nvSpPr>
              <p:cNvPr id="29722" name="Line 27"/>
              <p:cNvSpPr>
                <a:spLocks noChangeAspect="1" noChangeShapeType="1"/>
              </p:cNvSpPr>
              <p:nvPr/>
            </p:nvSpPr>
            <p:spPr bwMode="auto">
              <a:xfrm flipH="1" flipV="1">
                <a:off x="1165" y="1995"/>
                <a:ext cx="1101" cy="414"/>
              </a:xfrm>
              <a:prstGeom prst="line">
                <a:avLst/>
              </a:prstGeom>
              <a:noFill/>
              <a:ln w="25400">
                <a:solidFill>
                  <a:schemeClr val="bg1"/>
                </a:solidFill>
                <a:round/>
                <a:headEnd/>
                <a:tailEnd/>
              </a:ln>
            </p:spPr>
            <p:txBody>
              <a:bodyPr rot="10800000" anchor="ctr"/>
              <a:lstStyle/>
              <a:p>
                <a:endParaRPr lang="en-US"/>
              </a:p>
            </p:txBody>
          </p:sp>
          <p:sp>
            <p:nvSpPr>
              <p:cNvPr id="29723" name="Text Box 28"/>
              <p:cNvSpPr txBox="1">
                <a:spLocks noChangeAspect="1" noChangeArrowheads="1"/>
              </p:cNvSpPr>
              <p:nvPr/>
            </p:nvSpPr>
            <p:spPr bwMode="auto">
              <a:xfrm>
                <a:off x="1039" y="2295"/>
                <a:ext cx="845" cy="198"/>
              </a:xfrm>
              <a:prstGeom prst="rect">
                <a:avLst/>
              </a:prstGeom>
              <a:noFill/>
              <a:ln w="9525">
                <a:noFill/>
                <a:miter lim="800000"/>
                <a:headEnd/>
                <a:tailEnd/>
              </a:ln>
            </p:spPr>
            <p:txBody>
              <a:bodyPr>
                <a:spAutoFit/>
              </a:bodyPr>
              <a:lstStyle/>
              <a:p>
                <a:pPr algn="ctr" eaLnBrk="0" hangingPunct="0">
                  <a:lnSpc>
                    <a:spcPct val="80000"/>
                  </a:lnSpc>
                </a:pPr>
                <a:r>
                  <a:rPr lang="en-GB" sz="1000" b="1"/>
                  <a:t>Medical Transcription</a:t>
                </a:r>
              </a:p>
            </p:txBody>
          </p:sp>
          <p:sp>
            <p:nvSpPr>
              <p:cNvPr id="29724" name="Line 29"/>
              <p:cNvSpPr>
                <a:spLocks noChangeAspect="1" noChangeShapeType="1"/>
              </p:cNvSpPr>
              <p:nvPr/>
            </p:nvSpPr>
            <p:spPr bwMode="auto">
              <a:xfrm flipH="1" flipV="1">
                <a:off x="2112" y="1642"/>
                <a:ext cx="591" cy="585"/>
              </a:xfrm>
              <a:prstGeom prst="line">
                <a:avLst/>
              </a:prstGeom>
              <a:noFill/>
              <a:ln w="25400">
                <a:solidFill>
                  <a:schemeClr val="bg1"/>
                </a:solidFill>
                <a:prstDash val="dash"/>
                <a:round/>
                <a:headEnd/>
                <a:tailEnd/>
              </a:ln>
            </p:spPr>
            <p:txBody>
              <a:bodyPr rot="10800000" anchor="ctr"/>
              <a:lstStyle/>
              <a:p>
                <a:endParaRPr lang="en-US"/>
              </a:p>
            </p:txBody>
          </p:sp>
          <p:sp>
            <p:nvSpPr>
              <p:cNvPr id="29725" name="Text Box 30"/>
              <p:cNvSpPr txBox="1">
                <a:spLocks noChangeAspect="1" noChangeArrowheads="1"/>
              </p:cNvSpPr>
              <p:nvPr/>
            </p:nvSpPr>
            <p:spPr bwMode="auto">
              <a:xfrm>
                <a:off x="2404" y="1632"/>
                <a:ext cx="757" cy="270"/>
              </a:xfrm>
              <a:prstGeom prst="rect">
                <a:avLst/>
              </a:prstGeom>
              <a:noFill/>
              <a:ln w="9525">
                <a:noFill/>
                <a:miter lim="800000"/>
                <a:headEnd/>
                <a:tailEnd/>
              </a:ln>
            </p:spPr>
            <p:txBody>
              <a:bodyPr>
                <a:spAutoFit/>
              </a:bodyPr>
              <a:lstStyle/>
              <a:p>
                <a:pPr algn="ctr" eaLnBrk="0" hangingPunct="0">
                  <a:lnSpc>
                    <a:spcPct val="80000"/>
                  </a:lnSpc>
                </a:pPr>
                <a:r>
                  <a:rPr lang="en-GB" sz="1000" b="1"/>
                  <a:t>Patient Record Secure storage and retrieval</a:t>
                </a:r>
              </a:p>
            </p:txBody>
          </p:sp>
          <p:sp>
            <p:nvSpPr>
              <p:cNvPr id="29726" name="Text Box 31"/>
              <p:cNvSpPr txBox="1">
                <a:spLocks noChangeAspect="1" noChangeArrowheads="1"/>
              </p:cNvSpPr>
              <p:nvPr/>
            </p:nvSpPr>
            <p:spPr bwMode="auto">
              <a:xfrm rot="1283035">
                <a:off x="1141" y="3294"/>
                <a:ext cx="1344" cy="227"/>
              </a:xfrm>
              <a:prstGeom prst="rect">
                <a:avLst/>
              </a:prstGeom>
              <a:solidFill>
                <a:schemeClr val="bg1"/>
              </a:solidFill>
              <a:ln w="9525">
                <a:noFill/>
                <a:miter lim="800000"/>
                <a:headEnd/>
                <a:tailEnd/>
              </a:ln>
            </p:spPr>
            <p:txBody>
              <a:bodyPr anchor="ctr">
                <a:spAutoFit/>
              </a:bodyPr>
              <a:lstStyle/>
              <a:p>
                <a:pPr algn="ctr" eaLnBrk="0" hangingPunct="0">
                  <a:lnSpc>
                    <a:spcPct val="80000"/>
                  </a:lnSpc>
                </a:pPr>
                <a:r>
                  <a:rPr lang="en-GB" sz="1200" b="1"/>
                  <a:t>Account Receivable Management</a:t>
                </a:r>
              </a:p>
            </p:txBody>
          </p:sp>
          <p:sp>
            <p:nvSpPr>
              <p:cNvPr id="29727" name="Text Box 32"/>
              <p:cNvSpPr txBox="1">
                <a:spLocks noChangeAspect="1" noChangeArrowheads="1"/>
              </p:cNvSpPr>
              <p:nvPr/>
            </p:nvSpPr>
            <p:spPr bwMode="auto">
              <a:xfrm rot="-1566017">
                <a:off x="3664" y="3269"/>
                <a:ext cx="982" cy="140"/>
              </a:xfrm>
              <a:prstGeom prst="rect">
                <a:avLst/>
              </a:prstGeom>
              <a:solidFill>
                <a:schemeClr val="bg1"/>
              </a:solidFill>
              <a:ln w="9525">
                <a:noFill/>
                <a:miter lim="800000"/>
                <a:headEnd/>
                <a:tailEnd/>
              </a:ln>
            </p:spPr>
            <p:txBody>
              <a:bodyPr wrap="none">
                <a:spAutoFit/>
              </a:bodyPr>
              <a:lstStyle/>
              <a:p>
                <a:pPr algn="ctr" eaLnBrk="0" hangingPunct="0">
                  <a:lnSpc>
                    <a:spcPct val="80000"/>
                  </a:lnSpc>
                </a:pPr>
                <a:r>
                  <a:rPr lang="en-GB" sz="1200" b="1"/>
                  <a:t>Specialised services</a:t>
                </a:r>
              </a:p>
            </p:txBody>
          </p:sp>
          <p:sp>
            <p:nvSpPr>
              <p:cNvPr id="29728" name="Text Box 33"/>
              <p:cNvSpPr txBox="1">
                <a:spLocks noChangeAspect="1" noChangeArrowheads="1"/>
              </p:cNvSpPr>
              <p:nvPr/>
            </p:nvSpPr>
            <p:spPr bwMode="auto">
              <a:xfrm>
                <a:off x="2363" y="1674"/>
                <a:ext cx="1096" cy="104"/>
              </a:xfrm>
              <a:prstGeom prst="rect">
                <a:avLst/>
              </a:prstGeom>
              <a:noFill/>
              <a:ln w="9525">
                <a:noFill/>
                <a:miter lim="800000"/>
                <a:headEnd/>
                <a:tailEnd/>
              </a:ln>
            </p:spPr>
            <p:txBody>
              <a:bodyPr>
                <a:spAutoFit/>
              </a:bodyPr>
              <a:lstStyle/>
              <a:p>
                <a:pPr algn="ctr" eaLnBrk="0" hangingPunct="0">
                  <a:lnSpc>
                    <a:spcPct val="80000"/>
                  </a:lnSpc>
                </a:pPr>
                <a:endParaRPr lang="en-US" sz="700" b="1"/>
              </a:p>
            </p:txBody>
          </p:sp>
          <p:sp>
            <p:nvSpPr>
              <p:cNvPr id="29729" name="Text Box 34"/>
              <p:cNvSpPr txBox="1">
                <a:spLocks noChangeAspect="1" noChangeArrowheads="1"/>
              </p:cNvSpPr>
              <p:nvPr/>
            </p:nvSpPr>
            <p:spPr bwMode="auto">
              <a:xfrm>
                <a:off x="1632" y="1926"/>
                <a:ext cx="731" cy="198"/>
              </a:xfrm>
              <a:prstGeom prst="rect">
                <a:avLst/>
              </a:prstGeom>
              <a:noFill/>
              <a:ln w="9525">
                <a:noFill/>
                <a:miter lim="800000"/>
                <a:headEnd/>
                <a:tailEnd/>
              </a:ln>
            </p:spPr>
            <p:txBody>
              <a:bodyPr>
                <a:spAutoFit/>
              </a:bodyPr>
              <a:lstStyle/>
              <a:p>
                <a:pPr algn="ctr" eaLnBrk="0" hangingPunct="0">
                  <a:lnSpc>
                    <a:spcPct val="80000"/>
                  </a:lnSpc>
                </a:pPr>
                <a:r>
                  <a:rPr lang="en-GB" sz="1000" b="1"/>
                  <a:t>Patient Records Management	</a:t>
                </a:r>
              </a:p>
            </p:txBody>
          </p:sp>
          <p:sp>
            <p:nvSpPr>
              <p:cNvPr id="29730" name="Text Box 35"/>
              <p:cNvSpPr txBox="1">
                <a:spLocks noChangeAspect="1" noChangeArrowheads="1"/>
              </p:cNvSpPr>
              <p:nvPr/>
            </p:nvSpPr>
            <p:spPr bwMode="auto">
              <a:xfrm rot="-1079955">
                <a:off x="1156" y="1433"/>
                <a:ext cx="1315" cy="150"/>
              </a:xfrm>
              <a:prstGeom prst="rect">
                <a:avLst/>
              </a:prstGeom>
              <a:solidFill>
                <a:schemeClr val="bg1"/>
              </a:solidFill>
              <a:ln w="9525">
                <a:noFill/>
                <a:miter lim="800000"/>
                <a:headEnd/>
                <a:tailEnd/>
              </a:ln>
            </p:spPr>
            <p:txBody>
              <a:bodyPr>
                <a:spAutoFit/>
              </a:bodyPr>
              <a:lstStyle/>
              <a:p>
                <a:pPr algn="ctr" eaLnBrk="0" hangingPunct="0">
                  <a:lnSpc>
                    <a:spcPct val="80000"/>
                  </a:lnSpc>
                </a:pPr>
                <a:r>
                  <a:rPr lang="en-GB" sz="1200" b="1"/>
                  <a:t>Patient Records and EMR</a:t>
                </a:r>
              </a:p>
            </p:txBody>
          </p:sp>
          <p:sp>
            <p:nvSpPr>
              <p:cNvPr id="29731" name="Text Box 7"/>
              <p:cNvSpPr txBox="1">
                <a:spLocks noChangeAspect="1" noChangeArrowheads="1"/>
              </p:cNvSpPr>
              <p:nvPr/>
            </p:nvSpPr>
            <p:spPr bwMode="auto">
              <a:xfrm rot="1977884">
                <a:off x="3932" y="1636"/>
                <a:ext cx="852" cy="140"/>
              </a:xfrm>
              <a:prstGeom prst="rect">
                <a:avLst/>
              </a:prstGeom>
              <a:solidFill>
                <a:schemeClr val="bg1"/>
              </a:solidFill>
              <a:ln w="9525">
                <a:noFill/>
                <a:miter lim="800000"/>
                <a:headEnd/>
                <a:tailEnd/>
              </a:ln>
            </p:spPr>
            <p:txBody>
              <a:bodyPr>
                <a:spAutoFit/>
              </a:bodyPr>
              <a:lstStyle/>
              <a:p>
                <a:pPr algn="ctr" eaLnBrk="0" hangingPunct="0">
                  <a:lnSpc>
                    <a:spcPct val="80000"/>
                  </a:lnSpc>
                </a:pPr>
                <a:r>
                  <a:rPr lang="en-GB" sz="1200" b="1"/>
                  <a:t>Front Office</a:t>
                </a:r>
              </a:p>
            </p:txBody>
          </p:sp>
          <p:sp>
            <p:nvSpPr>
              <p:cNvPr id="29732" name="Line 11"/>
              <p:cNvSpPr>
                <a:spLocks noChangeAspect="1" noChangeShapeType="1"/>
              </p:cNvSpPr>
              <p:nvPr/>
            </p:nvSpPr>
            <p:spPr bwMode="auto">
              <a:xfrm flipV="1">
                <a:off x="3427" y="1871"/>
                <a:ext cx="932" cy="485"/>
              </a:xfrm>
              <a:prstGeom prst="line">
                <a:avLst/>
              </a:prstGeom>
              <a:noFill/>
              <a:ln w="25400">
                <a:solidFill>
                  <a:schemeClr val="bg1"/>
                </a:solidFill>
                <a:round/>
                <a:headEnd/>
                <a:tailEnd/>
              </a:ln>
            </p:spPr>
            <p:txBody>
              <a:bodyPr rot="10800000" anchor="ctr"/>
              <a:lstStyle/>
              <a:p>
                <a:endParaRPr lang="en-US"/>
              </a:p>
            </p:txBody>
          </p:sp>
          <p:sp>
            <p:nvSpPr>
              <p:cNvPr id="29733" name="Line 10"/>
              <p:cNvSpPr>
                <a:spLocks noChangeAspect="1" noChangeShapeType="1"/>
              </p:cNvSpPr>
              <p:nvPr/>
            </p:nvSpPr>
            <p:spPr bwMode="auto">
              <a:xfrm flipV="1">
                <a:off x="3000" y="1248"/>
                <a:ext cx="510" cy="976"/>
              </a:xfrm>
              <a:prstGeom prst="line">
                <a:avLst/>
              </a:prstGeom>
              <a:noFill/>
              <a:ln w="25400">
                <a:solidFill>
                  <a:schemeClr val="bg1"/>
                </a:solidFill>
                <a:round/>
                <a:headEnd/>
                <a:tailEnd/>
              </a:ln>
            </p:spPr>
            <p:txBody>
              <a:bodyPr rot="10800000" anchor="ctr"/>
              <a:lstStyle/>
              <a:p>
                <a:endParaRPr lang="en-US"/>
              </a:p>
            </p:txBody>
          </p:sp>
          <p:sp>
            <p:nvSpPr>
              <p:cNvPr id="29734" name="Line 18"/>
              <p:cNvSpPr>
                <a:spLocks noChangeAspect="1" noChangeShapeType="1"/>
              </p:cNvSpPr>
              <p:nvPr/>
            </p:nvSpPr>
            <p:spPr bwMode="auto">
              <a:xfrm rot="384454">
                <a:off x="2935" y="2785"/>
                <a:ext cx="376" cy="1052"/>
              </a:xfrm>
              <a:prstGeom prst="line">
                <a:avLst/>
              </a:prstGeom>
              <a:noFill/>
              <a:ln w="25400">
                <a:solidFill>
                  <a:schemeClr val="bg1"/>
                </a:solidFill>
                <a:round/>
                <a:headEnd/>
                <a:tailEnd/>
              </a:ln>
            </p:spPr>
            <p:txBody>
              <a:bodyPr rot="10800000" anchor="ctr"/>
              <a:lstStyle/>
              <a:p>
                <a:endParaRPr lang="en-US"/>
              </a:p>
            </p:txBody>
          </p:sp>
        </p:grpSp>
        <p:sp>
          <p:nvSpPr>
            <p:cNvPr id="29702" name="Rectangle 82"/>
            <p:cNvSpPr>
              <a:spLocks noChangeArrowheads="1"/>
            </p:cNvSpPr>
            <p:nvPr/>
          </p:nvSpPr>
          <p:spPr bwMode="auto">
            <a:xfrm>
              <a:off x="4953000" y="1905000"/>
              <a:ext cx="228600" cy="304800"/>
            </a:xfrm>
            <a:prstGeom prst="rect">
              <a:avLst/>
            </a:prstGeom>
            <a:solidFill>
              <a:schemeClr val="bg1"/>
            </a:solidFill>
            <a:ln w="9525" algn="ctr">
              <a:noFill/>
              <a:round/>
              <a:headEnd/>
              <a:tailEnd/>
            </a:ln>
          </p:spPr>
          <p:txBody>
            <a:bodyPr lIns="0" tIns="0" rIns="0" bIns="0"/>
            <a:lstStyle/>
            <a:p>
              <a:pPr marL="231775" indent="-231775">
                <a:lnSpc>
                  <a:spcPct val="106000"/>
                </a:lnSpc>
                <a:buFont typeface="Wingdings 2" pitchFamily="18" charset="2"/>
                <a:buNone/>
              </a:pPr>
              <a:endParaRPr lang="en-US" sz="2400"/>
            </a:p>
          </p:txBody>
        </p:sp>
        <p:sp>
          <p:nvSpPr>
            <p:cNvPr id="29703" name="Rectangle 83"/>
            <p:cNvSpPr>
              <a:spLocks noChangeArrowheads="1"/>
            </p:cNvSpPr>
            <p:nvPr/>
          </p:nvSpPr>
          <p:spPr bwMode="auto">
            <a:xfrm rot="5400000">
              <a:off x="7277100" y="4572000"/>
              <a:ext cx="228600" cy="304800"/>
            </a:xfrm>
            <a:prstGeom prst="rect">
              <a:avLst/>
            </a:prstGeom>
            <a:solidFill>
              <a:schemeClr val="bg1"/>
            </a:solidFill>
            <a:ln w="9525" algn="ctr">
              <a:noFill/>
              <a:round/>
              <a:headEnd/>
              <a:tailEnd/>
            </a:ln>
          </p:spPr>
          <p:txBody>
            <a:bodyPr lIns="0" tIns="0" rIns="0" bIns="0"/>
            <a:lstStyle/>
            <a:p>
              <a:pPr marL="231775" indent="-231775">
                <a:lnSpc>
                  <a:spcPct val="106000"/>
                </a:lnSpc>
                <a:buFont typeface="Wingdings 2" pitchFamily="18" charset="2"/>
                <a:buNone/>
              </a:pPr>
              <a:endParaRPr lang="en-US" sz="2400"/>
            </a:p>
          </p:txBody>
        </p:sp>
        <p:sp>
          <p:nvSpPr>
            <p:cNvPr id="29704" name="Rectangle 84"/>
            <p:cNvSpPr>
              <a:spLocks noChangeArrowheads="1"/>
            </p:cNvSpPr>
            <p:nvPr/>
          </p:nvSpPr>
          <p:spPr bwMode="auto">
            <a:xfrm>
              <a:off x="4495800" y="5715000"/>
              <a:ext cx="228600" cy="304800"/>
            </a:xfrm>
            <a:prstGeom prst="rect">
              <a:avLst/>
            </a:prstGeom>
            <a:solidFill>
              <a:schemeClr val="bg1"/>
            </a:solidFill>
            <a:ln w="9525" algn="ctr">
              <a:noFill/>
              <a:round/>
              <a:headEnd/>
              <a:tailEnd/>
            </a:ln>
          </p:spPr>
          <p:txBody>
            <a:bodyPr lIns="0" tIns="0" rIns="0" bIns="0"/>
            <a:lstStyle/>
            <a:p>
              <a:pPr marL="231775" indent="-231775">
                <a:lnSpc>
                  <a:spcPct val="106000"/>
                </a:lnSpc>
                <a:buFont typeface="Wingdings 2" pitchFamily="18" charset="2"/>
                <a:buNone/>
              </a:pPr>
              <a:endParaRPr lang="en-US" sz="2400"/>
            </a:p>
          </p:txBody>
        </p:sp>
        <p:sp>
          <p:nvSpPr>
            <p:cNvPr id="29705" name="Rectangle 85"/>
            <p:cNvSpPr>
              <a:spLocks noChangeArrowheads="1"/>
            </p:cNvSpPr>
            <p:nvPr/>
          </p:nvSpPr>
          <p:spPr bwMode="auto">
            <a:xfrm rot="5400000">
              <a:off x="609600" y="4495800"/>
              <a:ext cx="228600" cy="304800"/>
            </a:xfrm>
            <a:prstGeom prst="rect">
              <a:avLst/>
            </a:prstGeom>
            <a:solidFill>
              <a:schemeClr val="bg1"/>
            </a:solidFill>
            <a:ln w="9525" algn="ctr">
              <a:noFill/>
              <a:round/>
              <a:headEnd/>
              <a:tailEnd/>
            </a:ln>
          </p:spPr>
          <p:txBody>
            <a:bodyPr lIns="0" tIns="0" rIns="0" bIns="0"/>
            <a:lstStyle/>
            <a:p>
              <a:pPr marL="231775" indent="-231775">
                <a:lnSpc>
                  <a:spcPct val="106000"/>
                </a:lnSpc>
                <a:buFont typeface="Wingdings 2" pitchFamily="18" charset="2"/>
                <a:buNone/>
              </a:pPr>
              <a:endParaRPr lang="en-US" sz="2400"/>
            </a:p>
          </p:txBody>
        </p:sp>
      </p:grpSp>
      <p:sp>
        <p:nvSpPr>
          <p:cNvPr id="29699"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86642A11-FD2A-4052-8645-41835E1C0F04}" type="slidenum">
              <a:rPr lang="en-US" smtClean="0">
                <a:cs typeface="Arial" charset="0"/>
              </a:rPr>
              <a:pPr/>
              <a:t>6</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healthcare services </a:t>
            </a:r>
          </a:p>
        </p:txBody>
      </p:sp>
      <p:graphicFrame>
        <p:nvGraphicFramePr>
          <p:cNvPr id="4" name="Diagram 3"/>
          <p:cNvGraphicFramePr/>
          <p:nvPr/>
        </p:nvGraphicFramePr>
        <p:xfrm>
          <a:off x="457200" y="1574800"/>
          <a:ext cx="8153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23"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D053BFA8-6DA5-41BA-ADA4-D4E9C06BBC26}" type="slidenum">
              <a:rPr lang="en-US" smtClean="0">
                <a:cs typeface="Arial" charset="0"/>
              </a:rPr>
              <a:pPr/>
              <a:t>7</a:t>
            </a:fld>
            <a:endParaRPr lang="en-US" smtClean="0">
              <a:cs typeface="Arial" charset="0"/>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bwMode="auto">
          <a:xfrm>
            <a:off x="228600" y="152400"/>
            <a:ext cx="6324600" cy="609600"/>
          </a:xfrm>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We cater to the provider, payer and pharmaceutical developer segments</a:t>
            </a:r>
          </a:p>
        </p:txBody>
      </p:sp>
      <p:sp>
        <p:nvSpPr>
          <p:cNvPr id="8" name="TextBox 4"/>
          <p:cNvSpPr txBox="1">
            <a:spLocks noChangeArrowheads="1"/>
          </p:cNvSpPr>
          <p:nvPr/>
        </p:nvSpPr>
        <p:spPr bwMode="auto">
          <a:xfrm>
            <a:off x="609600" y="3048000"/>
            <a:ext cx="350865" cy="1956816"/>
          </a:xfrm>
          <a:prstGeom prst="rect">
            <a:avLst/>
          </a:pr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vert="vert270"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Provider Segment</a:t>
            </a:r>
          </a:p>
        </p:txBody>
      </p:sp>
      <p:sp>
        <p:nvSpPr>
          <p:cNvPr id="31747" name="TextBox 5"/>
          <p:cNvSpPr txBox="1">
            <a:spLocks noChangeArrowheads="1"/>
          </p:cNvSpPr>
          <p:nvPr/>
        </p:nvSpPr>
        <p:spPr bwMode="auto">
          <a:xfrm>
            <a:off x="1066800" y="3048000"/>
            <a:ext cx="7696200" cy="1952625"/>
          </a:xfrm>
          <a:prstGeom prst="rect">
            <a:avLst/>
          </a:prstGeom>
          <a:noFill/>
          <a:ln w="9525">
            <a:solidFill>
              <a:srgbClr val="0081B9"/>
            </a:solidFill>
            <a:miter lim="800000"/>
            <a:headEnd/>
            <a:tailEnd/>
          </a:ln>
        </p:spPr>
        <p:txBody>
          <a:bodyPr>
            <a:spAutoFit/>
          </a:bodyPr>
          <a:lstStyle/>
          <a:p>
            <a:pPr marL="119063" indent="-119063"/>
            <a:r>
              <a:rPr lang="en-US" sz="1100" b="1">
                <a:solidFill>
                  <a:srgbClr val="000000"/>
                </a:solidFill>
              </a:rPr>
              <a:t>Account Receivable Management (ARM)</a:t>
            </a:r>
          </a:p>
          <a:p>
            <a:pPr marL="119063" indent="-119063"/>
            <a:r>
              <a:rPr lang="en-US" sz="1100">
                <a:solidFill>
                  <a:srgbClr val="000000"/>
                </a:solidFill>
              </a:rPr>
              <a:t>Appointment Scheduling, Patient Registration in Practice Management System, Patient coverage and Benefits verification, Coding, Charge Entry, Claim submission, Payment posting, Denial/Rejection Analysis, A/R Follow-up, Provider credentialing, and pre-adjudication</a:t>
            </a:r>
          </a:p>
          <a:p>
            <a:pPr marL="119063" indent="-119063"/>
            <a:endParaRPr lang="en-US" sz="1100">
              <a:solidFill>
                <a:srgbClr val="000000"/>
              </a:solidFill>
            </a:endParaRPr>
          </a:p>
          <a:p>
            <a:pPr marL="119063" indent="-119063"/>
            <a:r>
              <a:rPr lang="en-US" sz="1100" b="1">
                <a:solidFill>
                  <a:srgbClr val="000000"/>
                </a:solidFill>
              </a:rPr>
              <a:t>Medical Transcription Services (MTS)</a:t>
            </a:r>
          </a:p>
          <a:p>
            <a:pPr marL="119063" indent="-119063"/>
            <a:r>
              <a:rPr lang="en-US" sz="1100">
                <a:solidFill>
                  <a:srgbClr val="000000"/>
                </a:solidFill>
              </a:rPr>
              <a:t> Medical Transcription Services to US Hospitals and MTSOs</a:t>
            </a:r>
          </a:p>
          <a:p>
            <a:pPr marL="119063" indent="-119063"/>
            <a:endParaRPr lang="en-US" sz="1100">
              <a:solidFill>
                <a:srgbClr val="000000"/>
              </a:solidFill>
            </a:endParaRPr>
          </a:p>
          <a:p>
            <a:pPr marL="119063" indent="-119063"/>
            <a:r>
              <a:rPr lang="en-US" sz="1100" b="1">
                <a:solidFill>
                  <a:srgbClr val="000000"/>
                </a:solidFill>
              </a:rPr>
              <a:t>Medical Record Digitization / Electronic Medical Records (EMR)</a:t>
            </a:r>
          </a:p>
          <a:p>
            <a:pPr marL="119063" indent="-119063"/>
            <a:r>
              <a:rPr lang="en-US" sz="1100">
                <a:solidFill>
                  <a:srgbClr val="000000"/>
                </a:solidFill>
              </a:rPr>
              <a:t>Online patient registration, medical template customization, data conversion dumping from old system to new system, medical records day-forward conversion, and medical records backfile conversion for EMR system</a:t>
            </a:r>
          </a:p>
        </p:txBody>
      </p:sp>
      <p:sp>
        <p:nvSpPr>
          <p:cNvPr id="10" name="TextBox 6"/>
          <p:cNvSpPr txBox="1">
            <a:spLocks noChangeArrowheads="1"/>
          </p:cNvSpPr>
          <p:nvPr/>
        </p:nvSpPr>
        <p:spPr bwMode="auto">
          <a:xfrm>
            <a:off x="1066800" y="5257800"/>
            <a:ext cx="7696200" cy="914400"/>
          </a:xfrm>
          <a:prstGeom prst="rect">
            <a:avLst/>
          </a:prstGeom>
          <a:noFill/>
          <a:ln w="9525">
            <a:solidFill>
              <a:srgbClr val="0081B9"/>
            </a:solidFill>
            <a:miter lim="800000"/>
            <a:headEnd/>
            <a:tailEnd/>
          </a:ln>
        </p:spPr>
        <p:txBody>
          <a:bodyPr anchor="ctr">
            <a:spAutoFit/>
          </a:bodyPr>
          <a:lstStyle/>
          <a:p>
            <a:pPr marL="119063" indent="-119063" fontAlgn="auto">
              <a:spcBef>
                <a:spcPts val="0"/>
              </a:spcBef>
              <a:spcAft>
                <a:spcPts val="0"/>
              </a:spcAft>
              <a:defRPr/>
            </a:pPr>
            <a:r>
              <a:rPr lang="en-US" sz="1100" b="1" kern="0" dirty="0">
                <a:solidFill>
                  <a:sysClr val="windowText" lastClr="000000"/>
                </a:solidFill>
                <a:cs typeface="Arial" pitchFamily="34" charset="0"/>
              </a:rPr>
              <a:t>Insurance Services Group (ISG)</a:t>
            </a:r>
          </a:p>
          <a:p>
            <a:pPr marL="119063" indent="-119063" fontAlgn="auto">
              <a:spcBef>
                <a:spcPts val="0"/>
              </a:spcBef>
              <a:spcAft>
                <a:spcPts val="0"/>
              </a:spcAft>
              <a:defRPr/>
            </a:pPr>
            <a:r>
              <a:rPr lang="en-US" sz="1100" kern="0" dirty="0">
                <a:solidFill>
                  <a:sysClr val="windowText" lastClr="000000"/>
                </a:solidFill>
                <a:cs typeface="Arial" pitchFamily="34" charset="0"/>
              </a:rPr>
              <a:t>Data Entry of insurance claims for insurance companies and TPAs</a:t>
            </a:r>
          </a:p>
        </p:txBody>
      </p:sp>
      <p:sp>
        <p:nvSpPr>
          <p:cNvPr id="11" name="TextBox 9"/>
          <p:cNvSpPr txBox="1">
            <a:spLocks noChangeArrowheads="1"/>
          </p:cNvSpPr>
          <p:nvPr/>
        </p:nvSpPr>
        <p:spPr bwMode="auto">
          <a:xfrm>
            <a:off x="609600" y="5257800"/>
            <a:ext cx="350865" cy="914400"/>
          </a:xfrm>
          <a:prstGeom prst="rect">
            <a:avLst/>
          </a:pr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vert="vert270"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Payer Segment</a:t>
            </a:r>
          </a:p>
        </p:txBody>
      </p:sp>
      <p:sp>
        <p:nvSpPr>
          <p:cNvPr id="31750"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7172A6F8-320A-4C1E-B00C-3324AC0BF562}" type="slidenum">
              <a:rPr lang="en-US" smtClean="0">
                <a:cs typeface="Arial" charset="0"/>
              </a:rPr>
              <a:pPr/>
              <a:t>8</a:t>
            </a:fld>
            <a:endParaRPr lang="en-US" smtClean="0">
              <a:cs typeface="Arial" charset="0"/>
            </a:endParaRPr>
          </a:p>
        </p:txBody>
      </p:sp>
      <p:graphicFrame>
        <p:nvGraphicFramePr>
          <p:cNvPr id="16" name="Diagram 15"/>
          <p:cNvGraphicFramePr/>
          <p:nvPr/>
        </p:nvGraphicFramePr>
        <p:xfrm>
          <a:off x="7391400" y="76200"/>
          <a:ext cx="1828800" cy="68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TextBox 6"/>
          <p:cNvSpPr txBox="1">
            <a:spLocks noChangeArrowheads="1"/>
          </p:cNvSpPr>
          <p:nvPr/>
        </p:nvSpPr>
        <p:spPr bwMode="auto">
          <a:xfrm>
            <a:off x="1066800" y="1200150"/>
            <a:ext cx="7696200" cy="1630363"/>
          </a:xfrm>
          <a:prstGeom prst="rect">
            <a:avLst/>
          </a:prstGeom>
          <a:noFill/>
          <a:ln w="9525">
            <a:solidFill>
              <a:srgbClr val="0081B9"/>
            </a:solidFill>
            <a:miter lim="800000"/>
            <a:headEnd/>
            <a:tailEnd/>
          </a:ln>
        </p:spPr>
        <p:txBody>
          <a:bodyPr anchor="ctr">
            <a:spAutoFit/>
          </a:bodyPr>
          <a:lstStyle/>
          <a:p>
            <a:pPr marL="119063" indent="-119063"/>
            <a:r>
              <a:rPr lang="en-US" sz="1100" b="1">
                <a:solidFill>
                  <a:srgbClr val="000000"/>
                </a:solidFill>
              </a:rPr>
              <a:t>Clinical Data Management (CDM)</a:t>
            </a:r>
          </a:p>
          <a:p>
            <a:pPr marL="119063" indent="-119063"/>
            <a:r>
              <a:rPr lang="en-US" sz="1100">
                <a:solidFill>
                  <a:srgbClr val="000000"/>
                </a:solidFill>
              </a:rPr>
              <a:t>Clinical Data Management and SAS Programming services to Pharmaceutical Research Companies through GCP-MB, LLC, providing both clinical and non-clinical services</a:t>
            </a:r>
          </a:p>
          <a:p>
            <a:pPr marL="119063" indent="-119063"/>
            <a:endParaRPr lang="en-US" sz="1600">
              <a:solidFill>
                <a:srgbClr val="000000"/>
              </a:solidFill>
            </a:endParaRPr>
          </a:p>
          <a:p>
            <a:pPr marL="119063" indent="-119063"/>
            <a:r>
              <a:rPr lang="en-US" sz="1100" b="1">
                <a:solidFill>
                  <a:srgbClr val="000000"/>
                </a:solidFill>
              </a:rPr>
              <a:t>Direct-To-Customer Services</a:t>
            </a:r>
          </a:p>
          <a:p>
            <a:pPr marL="119063" indent="-119063"/>
            <a:r>
              <a:rPr lang="en-US" sz="1100">
                <a:solidFill>
                  <a:srgbClr val="000000"/>
                </a:solidFill>
              </a:rPr>
              <a:t>Drug Information Services, Product Complaint Services, Drug Ad Response Hot line, Market Research, Patient recruitment and screening for Clinical Research</a:t>
            </a:r>
          </a:p>
          <a:p>
            <a:pPr marL="119063" indent="-119063"/>
            <a:endParaRPr lang="en-US" sz="700">
              <a:solidFill>
                <a:srgbClr val="000000"/>
              </a:solidFill>
            </a:endParaRPr>
          </a:p>
          <a:p>
            <a:pPr marL="119063" indent="-119063"/>
            <a:endParaRPr lang="en-US" sz="1100">
              <a:solidFill>
                <a:srgbClr val="000000"/>
              </a:solidFill>
            </a:endParaRPr>
          </a:p>
        </p:txBody>
      </p:sp>
      <p:sp>
        <p:nvSpPr>
          <p:cNvPr id="18" name="TextBox 9"/>
          <p:cNvSpPr txBox="1">
            <a:spLocks noChangeArrowheads="1"/>
          </p:cNvSpPr>
          <p:nvPr/>
        </p:nvSpPr>
        <p:spPr bwMode="auto">
          <a:xfrm>
            <a:off x="609600" y="1371600"/>
            <a:ext cx="350865" cy="1446550"/>
          </a:xfrm>
          <a:prstGeom prst="rect">
            <a:avLst/>
          </a:prstGeom>
          <a:solidFill>
            <a:srgbClr val="0081B9"/>
          </a:solidFill>
          <a:ln>
            <a:solidFill>
              <a:srgbClr val="0081B9"/>
            </a:solidFill>
          </a:ln>
        </p:spPr>
        <p:style>
          <a:lnRef idx="1">
            <a:schemeClr val="accen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txBody>
          <a:bodyPr vert="vert270" lIns="99568" tIns="56896" rIns="99568" bIns="56896" spcCol="1270" anchor="ctr"/>
          <a:lstStyle/>
          <a:p>
            <a:pPr algn="ctr" defTabSz="622300">
              <a:lnSpc>
                <a:spcPct val="90000"/>
              </a:lnSpc>
              <a:spcAft>
                <a:spcPct val="35000"/>
              </a:spcAft>
              <a:defRPr/>
            </a:pPr>
            <a:r>
              <a:rPr lang="en-US" sz="1200" b="1" dirty="0">
                <a:latin typeface="Arial" pitchFamily="34" charset="0"/>
                <a:cs typeface="Arial" pitchFamily="34" charset="0"/>
              </a:rPr>
              <a:t>Pharmaceutical Segment</a:t>
            </a: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latin typeface="Arial" charset="0"/>
                <a:cs typeface="Arial" charset="0"/>
              </a:rPr>
              <a:t>Our experience in Clinical Data Management (CDM)</a:t>
            </a:r>
          </a:p>
        </p:txBody>
      </p:sp>
      <p:sp>
        <p:nvSpPr>
          <p:cNvPr id="4" name="TextBox 3"/>
          <p:cNvSpPr txBox="1"/>
          <p:nvPr/>
        </p:nvSpPr>
        <p:spPr bwMode="auto">
          <a:xfrm>
            <a:off x="381000" y="1287463"/>
            <a:ext cx="8001000" cy="2720975"/>
          </a:xfrm>
          <a:prstGeom prst="rect">
            <a:avLst/>
          </a:prstGeom>
          <a:noFill/>
          <a:ln w="15875">
            <a:noFill/>
            <a:miter lim="800000"/>
            <a:headEnd/>
            <a:tailEnd/>
          </a:ln>
          <a:effectLst/>
        </p:spPr>
        <p:txBody>
          <a:bodyPr>
            <a:spAutoFit/>
          </a:bodyPr>
          <a:lstStyle/>
          <a:p>
            <a:pPr marL="225425" indent="-225425">
              <a:lnSpc>
                <a:spcPct val="80000"/>
              </a:lnSpc>
              <a:spcBef>
                <a:spcPct val="20000"/>
              </a:spcBef>
            </a:pPr>
            <a:endParaRPr lang="en-US" sz="1200"/>
          </a:p>
          <a:p>
            <a:pPr marL="225425" indent="-225425">
              <a:lnSpc>
                <a:spcPct val="80000"/>
              </a:lnSpc>
              <a:spcBef>
                <a:spcPct val="20000"/>
              </a:spcBef>
              <a:buFontTx/>
              <a:buChar char="•"/>
            </a:pPr>
            <a:r>
              <a:rPr lang="en-US" sz="1200"/>
              <a:t>Clinical Trial Experience in Depression, Oncology, Psoriasis, Rosacea, Periodental disease, Lupus, HHID, Liver failure, Asthma, COPD, Hypertension, Analgesics, etc. </a:t>
            </a:r>
          </a:p>
          <a:p>
            <a:pPr marL="225425" indent="-225425">
              <a:lnSpc>
                <a:spcPct val="80000"/>
              </a:lnSpc>
              <a:spcBef>
                <a:spcPct val="20000"/>
              </a:spcBef>
            </a:pPr>
            <a:endParaRPr lang="en-US" sz="1200"/>
          </a:p>
          <a:p>
            <a:pPr marL="225425" indent="-225425">
              <a:lnSpc>
                <a:spcPct val="80000"/>
              </a:lnSpc>
              <a:spcBef>
                <a:spcPct val="20000"/>
              </a:spcBef>
              <a:buFontTx/>
              <a:buChar char="•"/>
            </a:pPr>
            <a:r>
              <a:rPr lang="en-US" sz="1200"/>
              <a:t>Dedicated experienced project manager for each account with over seven years of experience</a:t>
            </a:r>
          </a:p>
          <a:p>
            <a:pPr marL="225425" indent="-225425">
              <a:lnSpc>
                <a:spcPct val="80000"/>
              </a:lnSpc>
              <a:spcBef>
                <a:spcPct val="20000"/>
              </a:spcBef>
              <a:buFontTx/>
              <a:buChar char="•"/>
            </a:pPr>
            <a:endParaRPr lang="en-US" sz="1200"/>
          </a:p>
          <a:p>
            <a:pPr marL="225425" indent="-225425">
              <a:lnSpc>
                <a:spcPct val="80000"/>
              </a:lnSpc>
              <a:spcBef>
                <a:spcPct val="20000"/>
              </a:spcBef>
              <a:buFontTx/>
              <a:buChar char="•"/>
            </a:pPr>
            <a:r>
              <a:rPr lang="en-US" sz="1200"/>
              <a:t>Team of twenty people who have expert knowledge in medical terminology and coding methods with average experience of 3-4 years</a:t>
            </a:r>
          </a:p>
          <a:p>
            <a:pPr marL="225425" indent="-225425">
              <a:lnSpc>
                <a:spcPct val="80000"/>
              </a:lnSpc>
              <a:spcBef>
                <a:spcPct val="20000"/>
              </a:spcBef>
            </a:pPr>
            <a:endParaRPr lang="en-US" sz="1200"/>
          </a:p>
          <a:p>
            <a:pPr marL="225425" indent="-225425">
              <a:lnSpc>
                <a:spcPct val="80000"/>
              </a:lnSpc>
              <a:spcBef>
                <a:spcPct val="20000"/>
              </a:spcBef>
              <a:buFontTx/>
              <a:buChar char="•"/>
            </a:pPr>
            <a:r>
              <a:rPr lang="en-US" sz="1200"/>
              <a:t>Processing at an average 1000 records per day per person for clinical and non-clinical projects</a:t>
            </a:r>
          </a:p>
          <a:p>
            <a:pPr marL="225425" indent="-225425">
              <a:lnSpc>
                <a:spcPct val="80000"/>
              </a:lnSpc>
              <a:spcBef>
                <a:spcPct val="20000"/>
              </a:spcBef>
              <a:buFontTx/>
              <a:buChar char="•"/>
            </a:pPr>
            <a:endParaRPr lang="en-US" sz="1200"/>
          </a:p>
          <a:p>
            <a:pPr marL="225425" indent="-225425">
              <a:lnSpc>
                <a:spcPct val="80000"/>
              </a:lnSpc>
              <a:spcBef>
                <a:spcPct val="20000"/>
              </a:spcBef>
              <a:buFontTx/>
              <a:buChar char="•"/>
            </a:pPr>
            <a:r>
              <a:rPr lang="en-US" sz="1200"/>
              <a:t>Successfully delivered several complex projects well within expected budget and turn around time</a:t>
            </a:r>
          </a:p>
          <a:p>
            <a:pPr marL="225425" indent="-225425">
              <a:lnSpc>
                <a:spcPct val="80000"/>
              </a:lnSpc>
              <a:spcBef>
                <a:spcPct val="20000"/>
              </a:spcBef>
            </a:pPr>
            <a:endParaRPr lang="en-US" sz="1200"/>
          </a:p>
          <a:p>
            <a:pPr marL="225425" indent="-225425">
              <a:lnSpc>
                <a:spcPct val="80000"/>
              </a:lnSpc>
              <a:spcBef>
                <a:spcPct val="20000"/>
              </a:spcBef>
              <a:buFontTx/>
              <a:buChar char="•"/>
            </a:pPr>
            <a:r>
              <a:rPr lang="en-US" sz="1200"/>
              <a:t>Fully HIPAA Compliant process</a:t>
            </a:r>
          </a:p>
          <a:p>
            <a:pPr marL="225425" indent="-225425" algn="ctr"/>
            <a:endParaRPr lang="en-US" sz="1200" b="1">
              <a:solidFill>
                <a:schemeClr val="tx2"/>
              </a:solidFill>
            </a:endParaRPr>
          </a:p>
        </p:txBody>
      </p:sp>
      <p:sp>
        <p:nvSpPr>
          <p:cNvPr id="32771" name="Slide Number Placeholder 2"/>
          <p:cNvSpPr>
            <a:spLocks noGrp="1"/>
          </p:cNvSpPr>
          <p:nvPr>
            <p:ph type="sldNum"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cs typeface="Arial" charset="0"/>
              </a:rPr>
              <a:t>Page  </a:t>
            </a:r>
            <a:fld id="{C3B940DD-4A44-48B8-8256-41A14A272472}" type="slidenum">
              <a:rPr lang="en-US" smtClean="0">
                <a:cs typeface="Arial" charset="0"/>
              </a:rPr>
              <a:pPr/>
              <a:t>9</a:t>
            </a:fld>
            <a:endParaRPr lang="en-US" smtClean="0">
              <a:cs typeface="Arial" charset="0"/>
            </a:endParaRPr>
          </a:p>
        </p:txBody>
      </p:sp>
      <p:graphicFrame>
        <p:nvGraphicFramePr>
          <p:cNvPr id="7" name="Diagram 6"/>
          <p:cNvGraphicFramePr/>
          <p:nvPr/>
        </p:nvGraphicFramePr>
        <p:xfrm>
          <a:off x="7391400" y="76200"/>
          <a:ext cx="1828800" cy="68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DS-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US Consulting On-screen S WHT_R1.5V_1208">
  <a:themeElements>
    <a:clrScheme name="US Consulting On-screen S WHT_R1.5_032508 16">
      <a:dk1>
        <a:srgbClr val="000000"/>
      </a:dk1>
      <a:lt1>
        <a:srgbClr val="FFFFFF"/>
      </a:lt1>
      <a:dk2>
        <a:srgbClr val="4066B2"/>
      </a:dk2>
      <a:lt2>
        <a:srgbClr val="000066"/>
      </a:lt2>
      <a:accent1>
        <a:srgbClr val="003399"/>
      </a:accent1>
      <a:accent2>
        <a:srgbClr val="8099CC"/>
      </a:accent2>
      <a:accent3>
        <a:srgbClr val="FFFFFF"/>
      </a:accent3>
      <a:accent4>
        <a:srgbClr val="000000"/>
      </a:accent4>
      <a:accent5>
        <a:srgbClr val="AAADCA"/>
      </a:accent5>
      <a:accent6>
        <a:srgbClr val="738AB9"/>
      </a:accent6>
      <a:hlink>
        <a:srgbClr val="80CCCC"/>
      </a:hlink>
      <a:folHlink>
        <a:srgbClr val="4066B2"/>
      </a:folHlink>
    </a:clrScheme>
    <a:fontScheme name="US Consulting On-screen S WHT_R1.5_0325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4066B2"/>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231775" marR="0" indent="-231775" algn="l" defTabSz="914400" rtl="0" eaLnBrk="1" fontAlgn="base" latinLnBrk="0" hangingPunct="1">
          <a:lnSpc>
            <a:spcPct val="106000"/>
          </a:lnSpc>
          <a:spcBef>
            <a:spcPct val="0"/>
          </a:spcBef>
          <a:spcAft>
            <a:spcPct val="0"/>
          </a:spcAft>
          <a:buClrTx/>
          <a:buSzTx/>
          <a:buFont typeface="Wingdings 2" pitchFamily="18" charset="2"/>
          <a:buNone/>
          <a:tabLst/>
          <a:defRPr kumimoji="0" lang="en-US" sz="2400" b="0" i="0" u="none" strike="noStrike" cap="none" normalizeH="0" baseline="0" smtClean="0">
            <a:ln>
              <a:noFill/>
            </a:ln>
            <a:solidFill>
              <a:schemeClr val="tx1"/>
            </a:solidFill>
            <a:effectLst/>
            <a:latin typeface="Arial" charset="0"/>
          </a:defRPr>
        </a:defPPr>
      </a:lstStyle>
    </a:spDef>
    <a:lnDef>
      <a:spPr bwMode="auto">
        <a:solidFill>
          <a:schemeClr val="accent1"/>
        </a:solidFill>
        <a:ln w="9525" cap="flat" cmpd="sng" algn="ctr">
          <a:solidFill>
            <a:srgbClr val="4066B2"/>
          </a:solidFill>
          <a:prstDash val="solid"/>
          <a:round/>
          <a:headEnd type="none" w="med" len="med"/>
          <a:tailEnd type="none" w="med" len="med"/>
        </a:ln>
        <a:effectLst/>
      </a:spPr>
      <a:bodyPr/>
      <a:lstStyle/>
    </a:lnDef>
    <a:txDef>
      <a:spPr bwMode="auto">
        <a:noFill/>
        <a:ln w="15875">
          <a:noFill/>
          <a:miter lim="800000"/>
          <a:headEnd/>
          <a:tailEnd/>
        </a:ln>
        <a:effectLst/>
      </a:spPr>
      <a:bodyPr wrap="none">
        <a:spAutoFit/>
      </a:bodyPr>
      <a:lstStyle>
        <a:defPPr algn="ctr" eaLnBrk="1" hangingPunct="1">
          <a:defRPr sz="1200" b="1" dirty="0" smtClean="0">
            <a:solidFill>
              <a:schemeClr val="tx2"/>
            </a:solidFill>
            <a:latin typeface="Arial" pitchFamily="34" charset="0"/>
          </a:defRPr>
        </a:defPPr>
      </a:lstStyle>
    </a:txDef>
  </a:objectDefaults>
  <a:extraClrSchemeLst>
    <a:extraClrScheme>
      <a:clrScheme name="US Consulting On-screen S WHT_R1.5_032508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Consulting On-screen S WHT_R1.5_032508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Consulting On-screen S WHT_R1.5_032508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Consulting On-screen S WHT_R1.5_032508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Consulting On-screen S WHT_R1.5_03250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Consulting On-screen S WHT_R1.5_03250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Consulting On-screen S WHT_R1.5_03250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US Consulting On-screen S WHT_R1.5_032508 8">
        <a:dk1>
          <a:srgbClr val="000000"/>
        </a:dk1>
        <a:lt1>
          <a:srgbClr val="FFFFFF"/>
        </a:lt1>
        <a:dk2>
          <a:srgbClr val="B2CADB"/>
        </a:dk2>
        <a:lt2>
          <a:srgbClr val="1D3A6A"/>
        </a:lt2>
        <a:accent1>
          <a:srgbClr val="DED3B6"/>
        </a:accent1>
        <a:accent2>
          <a:srgbClr val="EAB58E"/>
        </a:accent2>
        <a:accent3>
          <a:srgbClr val="FFFFFF"/>
        </a:accent3>
        <a:accent4>
          <a:srgbClr val="000000"/>
        </a:accent4>
        <a:accent5>
          <a:srgbClr val="ECE6D7"/>
        </a:accent5>
        <a:accent6>
          <a:srgbClr val="D4A480"/>
        </a:accent6>
        <a:hlink>
          <a:srgbClr val="F5DDCB"/>
        </a:hlink>
        <a:folHlink>
          <a:srgbClr val="FEF2D2"/>
        </a:folHlink>
      </a:clrScheme>
      <a:clrMap bg1="lt1" tx1="dk1" bg2="lt2" tx2="dk2" accent1="accent1" accent2="accent2" accent3="accent3" accent4="accent4" accent5="accent5" accent6="accent6" hlink="hlink" folHlink="folHlink"/>
    </a:extraClrScheme>
    <a:extraClrScheme>
      <a:clrScheme name="US Consulting On-screen S WHT_R1.5_032508 9">
        <a:dk1>
          <a:srgbClr val="000000"/>
        </a:dk1>
        <a:lt1>
          <a:srgbClr val="FFFFFF"/>
        </a:lt1>
        <a:dk2>
          <a:srgbClr val="FEF2D2"/>
        </a:dk2>
        <a:lt2>
          <a:srgbClr val="1D3A6A"/>
        </a:lt2>
        <a:accent1>
          <a:srgbClr val="B2CADB"/>
        </a:accent1>
        <a:accent2>
          <a:srgbClr val="DED3B6"/>
        </a:accent2>
        <a:accent3>
          <a:srgbClr val="FFFFFF"/>
        </a:accent3>
        <a:accent4>
          <a:srgbClr val="000000"/>
        </a:accent4>
        <a:accent5>
          <a:srgbClr val="D5E1EA"/>
        </a:accent5>
        <a:accent6>
          <a:srgbClr val="C9BFA5"/>
        </a:accent6>
        <a:hlink>
          <a:srgbClr val="EAB58E"/>
        </a:hlink>
        <a:folHlink>
          <a:srgbClr val="F5DDCB"/>
        </a:folHlink>
      </a:clrScheme>
      <a:clrMap bg1="lt1" tx1="dk1" bg2="lt2" tx2="dk2" accent1="accent1" accent2="accent2" accent3="accent3" accent4="accent4" accent5="accent5" accent6="accent6" hlink="hlink" folHlink="folHlink"/>
    </a:extraClrScheme>
    <a:extraClrScheme>
      <a:clrScheme name="US Consulting On-screen S WHT_R1.5_032508 10">
        <a:dk1>
          <a:srgbClr val="000000"/>
        </a:dk1>
        <a:lt1>
          <a:srgbClr val="FFFFFF"/>
        </a:lt1>
        <a:dk2>
          <a:srgbClr val="F1EDE1"/>
        </a:dk2>
        <a:lt2>
          <a:srgbClr val="091D5D"/>
        </a:lt2>
        <a:accent1>
          <a:srgbClr val="9DA5BE"/>
        </a:accent1>
        <a:accent2>
          <a:srgbClr val="85C2FE"/>
        </a:accent2>
        <a:accent3>
          <a:srgbClr val="FFFFFF"/>
        </a:accent3>
        <a:accent4>
          <a:srgbClr val="000000"/>
        </a:accent4>
        <a:accent5>
          <a:srgbClr val="CCCFDB"/>
        </a:accent5>
        <a:accent6>
          <a:srgbClr val="78B0E6"/>
        </a:accent6>
        <a:hlink>
          <a:srgbClr val="ADD6FF"/>
        </a:hlink>
        <a:folHlink>
          <a:srgbClr val="D6EBFF"/>
        </a:folHlink>
      </a:clrScheme>
      <a:clrMap bg1="lt1" tx1="dk1" bg2="lt2" tx2="dk2" accent1="accent1" accent2="accent2" accent3="accent3" accent4="accent4" accent5="accent5" accent6="accent6" hlink="hlink" folHlink="folHlink"/>
    </a:extraClrScheme>
    <a:extraClrScheme>
      <a:clrScheme name="US Consulting On-screen S WHT_R1.5_032508 11">
        <a:dk1>
          <a:srgbClr val="AFAFAF"/>
        </a:dk1>
        <a:lt1>
          <a:srgbClr val="FFFFFF"/>
        </a:lt1>
        <a:dk2>
          <a:srgbClr val="F1EDE1"/>
        </a:dk2>
        <a:lt2>
          <a:srgbClr val="091D5D"/>
        </a:lt2>
        <a:accent1>
          <a:srgbClr val="85C2FE"/>
        </a:accent1>
        <a:accent2>
          <a:srgbClr val="ADD6FF"/>
        </a:accent2>
        <a:accent3>
          <a:srgbClr val="FFFFFF"/>
        </a:accent3>
        <a:accent4>
          <a:srgbClr val="959595"/>
        </a:accent4>
        <a:accent5>
          <a:srgbClr val="C2DDFE"/>
        </a:accent5>
        <a:accent6>
          <a:srgbClr val="9CC2E7"/>
        </a:accent6>
        <a:hlink>
          <a:srgbClr val="C6C1D6"/>
        </a:hlink>
        <a:folHlink>
          <a:srgbClr val="F1EDE1"/>
        </a:folHlink>
      </a:clrScheme>
      <a:clrMap bg1="lt1" tx1="dk1" bg2="lt2" tx2="dk2" accent1="accent1" accent2="accent2" accent3="accent3" accent4="accent4" accent5="accent5" accent6="accent6" hlink="hlink" folHlink="folHlink"/>
    </a:extraClrScheme>
    <a:extraClrScheme>
      <a:clrScheme name="US Consulting On-screen S WHT_R1.5_032508 12">
        <a:dk1>
          <a:srgbClr val="000000"/>
        </a:dk1>
        <a:lt1>
          <a:srgbClr val="FFFFFF"/>
        </a:lt1>
        <a:dk2>
          <a:srgbClr val="F1EDE1"/>
        </a:dk2>
        <a:lt2>
          <a:srgbClr val="091D5D"/>
        </a:lt2>
        <a:accent1>
          <a:srgbClr val="85C2FE"/>
        </a:accent1>
        <a:accent2>
          <a:srgbClr val="ADD6FF"/>
        </a:accent2>
        <a:accent3>
          <a:srgbClr val="FFFFFF"/>
        </a:accent3>
        <a:accent4>
          <a:srgbClr val="000000"/>
        </a:accent4>
        <a:accent5>
          <a:srgbClr val="C2DDFE"/>
        </a:accent5>
        <a:accent6>
          <a:srgbClr val="9CC2E7"/>
        </a:accent6>
        <a:hlink>
          <a:srgbClr val="C6C1D6"/>
        </a:hlink>
        <a:folHlink>
          <a:srgbClr val="F1EDE1"/>
        </a:folHlink>
      </a:clrScheme>
      <a:clrMap bg1="lt1" tx1="dk1" bg2="lt2" tx2="dk2" accent1="accent1" accent2="accent2" accent3="accent3" accent4="accent4" accent5="accent5" accent6="accent6" hlink="hlink" folHlink="folHlink"/>
    </a:extraClrScheme>
    <a:extraClrScheme>
      <a:clrScheme name="US Consulting On-screen S WHT_R1.5_032508 13">
        <a:dk1>
          <a:srgbClr val="000000"/>
        </a:dk1>
        <a:lt1>
          <a:srgbClr val="FFFFFF"/>
        </a:lt1>
        <a:dk2>
          <a:srgbClr val="F1EDE1"/>
        </a:dk2>
        <a:lt2>
          <a:srgbClr val="091D5D"/>
        </a:lt2>
        <a:accent1>
          <a:srgbClr val="85C2FE"/>
        </a:accent1>
        <a:accent2>
          <a:srgbClr val="ADD6FF"/>
        </a:accent2>
        <a:accent3>
          <a:srgbClr val="FFFFFF"/>
        </a:accent3>
        <a:accent4>
          <a:srgbClr val="000000"/>
        </a:accent4>
        <a:accent5>
          <a:srgbClr val="C2DDFE"/>
        </a:accent5>
        <a:accent6>
          <a:srgbClr val="9CC2E7"/>
        </a:accent6>
        <a:hlink>
          <a:srgbClr val="C6C1D6"/>
        </a:hlink>
        <a:folHlink>
          <a:srgbClr val="D6EBFF"/>
        </a:folHlink>
      </a:clrScheme>
      <a:clrMap bg1="lt1" tx1="dk1" bg2="lt2" tx2="dk2" accent1="accent1" accent2="accent2" accent3="accent3" accent4="accent4" accent5="accent5" accent6="accent6" hlink="hlink" folHlink="folHlink"/>
    </a:extraClrScheme>
    <a:extraClrScheme>
      <a:clrScheme name="US Consulting On-screen S WHT_R1.5_032508 14">
        <a:dk1>
          <a:srgbClr val="000000"/>
        </a:dk1>
        <a:lt1>
          <a:srgbClr val="FFFFFF"/>
        </a:lt1>
        <a:dk2>
          <a:srgbClr val="CCD6EB"/>
        </a:dk2>
        <a:lt2>
          <a:srgbClr val="000066"/>
        </a:lt2>
        <a:accent1>
          <a:srgbClr val="40B3B3"/>
        </a:accent1>
        <a:accent2>
          <a:srgbClr val="B2C1E0"/>
        </a:accent2>
        <a:accent3>
          <a:srgbClr val="FFFFFF"/>
        </a:accent3>
        <a:accent4>
          <a:srgbClr val="000000"/>
        </a:accent4>
        <a:accent5>
          <a:srgbClr val="AFD6D6"/>
        </a:accent5>
        <a:accent6>
          <a:srgbClr val="A1AFCB"/>
        </a:accent6>
        <a:hlink>
          <a:srgbClr val="66C2C2"/>
        </a:hlink>
        <a:folHlink>
          <a:srgbClr val="8CA3D1"/>
        </a:folHlink>
      </a:clrScheme>
      <a:clrMap bg1="lt1" tx1="dk1" bg2="lt2" tx2="dk2" accent1="accent1" accent2="accent2" accent3="accent3" accent4="accent4" accent5="accent5" accent6="accent6" hlink="hlink" folHlink="folHlink"/>
    </a:extraClrScheme>
    <a:extraClrScheme>
      <a:clrScheme name="US Consulting On-screen S WHT_R1.5_032508 15">
        <a:dk1>
          <a:srgbClr val="000000"/>
        </a:dk1>
        <a:lt1>
          <a:srgbClr val="FFFFFF"/>
        </a:lt1>
        <a:dk2>
          <a:srgbClr val="4066B2"/>
        </a:dk2>
        <a:lt2>
          <a:srgbClr val="000066"/>
        </a:lt2>
        <a:accent1>
          <a:srgbClr val="003399"/>
        </a:accent1>
        <a:accent2>
          <a:srgbClr val="80CCCC"/>
        </a:accent2>
        <a:accent3>
          <a:srgbClr val="FFFFFF"/>
        </a:accent3>
        <a:accent4>
          <a:srgbClr val="000000"/>
        </a:accent4>
        <a:accent5>
          <a:srgbClr val="AAADCA"/>
        </a:accent5>
        <a:accent6>
          <a:srgbClr val="73B9B9"/>
        </a:accent6>
        <a:hlink>
          <a:srgbClr val="8099CC"/>
        </a:hlink>
        <a:folHlink>
          <a:srgbClr val="009999"/>
        </a:folHlink>
      </a:clrScheme>
      <a:clrMap bg1="lt1" tx1="dk1" bg2="lt2" tx2="dk2" accent1="accent1" accent2="accent2" accent3="accent3" accent4="accent4" accent5="accent5" accent6="accent6" hlink="hlink" folHlink="folHlink"/>
    </a:extraClrScheme>
    <a:extraClrScheme>
      <a:clrScheme name="US Consulting On-screen S WHT_R1.5_032508 16">
        <a:dk1>
          <a:srgbClr val="000000"/>
        </a:dk1>
        <a:lt1>
          <a:srgbClr val="FFFFFF"/>
        </a:lt1>
        <a:dk2>
          <a:srgbClr val="4066B2"/>
        </a:dk2>
        <a:lt2>
          <a:srgbClr val="000066"/>
        </a:lt2>
        <a:accent1>
          <a:srgbClr val="003399"/>
        </a:accent1>
        <a:accent2>
          <a:srgbClr val="8099CC"/>
        </a:accent2>
        <a:accent3>
          <a:srgbClr val="FFFFFF"/>
        </a:accent3>
        <a:accent4>
          <a:srgbClr val="000000"/>
        </a:accent4>
        <a:accent5>
          <a:srgbClr val="AAADCA"/>
        </a:accent5>
        <a:accent6>
          <a:srgbClr val="738AB9"/>
        </a:accent6>
        <a:hlink>
          <a:srgbClr val="80CCCC"/>
        </a:hlink>
        <a:folHlink>
          <a:srgbClr val="4066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US Consulting On-screen S WHT_R1.5V_1208">
  <a:themeElements>
    <a:clrScheme name="US Consulting On-screen S WHT_R1.5_032508 16">
      <a:dk1>
        <a:srgbClr val="000000"/>
      </a:dk1>
      <a:lt1>
        <a:srgbClr val="FFFFFF"/>
      </a:lt1>
      <a:dk2>
        <a:srgbClr val="4066B2"/>
      </a:dk2>
      <a:lt2>
        <a:srgbClr val="000066"/>
      </a:lt2>
      <a:accent1>
        <a:srgbClr val="003399"/>
      </a:accent1>
      <a:accent2>
        <a:srgbClr val="8099CC"/>
      </a:accent2>
      <a:accent3>
        <a:srgbClr val="FFFFFF"/>
      </a:accent3>
      <a:accent4>
        <a:srgbClr val="000000"/>
      </a:accent4>
      <a:accent5>
        <a:srgbClr val="AAADCA"/>
      </a:accent5>
      <a:accent6>
        <a:srgbClr val="738AB9"/>
      </a:accent6>
      <a:hlink>
        <a:srgbClr val="80CCCC"/>
      </a:hlink>
      <a:folHlink>
        <a:srgbClr val="4066B2"/>
      </a:folHlink>
    </a:clrScheme>
    <a:fontScheme name="US Consulting On-screen S WHT_R1.5_0325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4066B2"/>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231775" marR="0" indent="-231775" algn="l" defTabSz="914400" rtl="0" eaLnBrk="1" fontAlgn="base" latinLnBrk="0" hangingPunct="1">
          <a:lnSpc>
            <a:spcPct val="106000"/>
          </a:lnSpc>
          <a:spcBef>
            <a:spcPct val="0"/>
          </a:spcBef>
          <a:spcAft>
            <a:spcPct val="0"/>
          </a:spcAft>
          <a:buClrTx/>
          <a:buSzTx/>
          <a:buFont typeface="Wingdings 2" pitchFamily="18" charset="2"/>
          <a:buNone/>
          <a:tabLst/>
          <a:defRPr kumimoji="0" lang="en-US" sz="2400" b="0" i="0" u="none" strike="noStrike" cap="none" normalizeH="0" baseline="0" smtClean="0">
            <a:ln>
              <a:noFill/>
            </a:ln>
            <a:solidFill>
              <a:schemeClr val="tx1"/>
            </a:solidFill>
            <a:effectLst/>
            <a:latin typeface="Arial" charset="0"/>
          </a:defRPr>
        </a:defPPr>
      </a:lstStyle>
    </a:spDef>
    <a:lnDef>
      <a:spPr bwMode="auto">
        <a:solidFill>
          <a:schemeClr val="accent1"/>
        </a:solidFill>
        <a:ln w="9525" cap="flat" cmpd="sng" algn="ctr">
          <a:solidFill>
            <a:srgbClr val="4066B2"/>
          </a:solidFill>
          <a:prstDash val="solid"/>
          <a:round/>
          <a:headEnd type="none" w="med" len="med"/>
          <a:tailEnd type="none" w="med" len="med"/>
        </a:ln>
        <a:effectLst/>
      </a:spPr>
      <a:bodyPr/>
      <a:lstStyle/>
    </a:lnDef>
    <a:txDef>
      <a:spPr bwMode="auto">
        <a:noFill/>
        <a:ln w="15875">
          <a:noFill/>
          <a:miter lim="800000"/>
          <a:headEnd/>
          <a:tailEnd/>
        </a:ln>
        <a:effectLst/>
      </a:spPr>
      <a:bodyPr wrap="none">
        <a:spAutoFit/>
      </a:bodyPr>
      <a:lstStyle>
        <a:defPPr algn="ctr" eaLnBrk="1" hangingPunct="1">
          <a:defRPr sz="1200" b="1" dirty="0" smtClean="0">
            <a:solidFill>
              <a:schemeClr val="tx2"/>
            </a:solidFill>
            <a:latin typeface="Arial" pitchFamily="34" charset="0"/>
          </a:defRPr>
        </a:defPPr>
      </a:lstStyle>
    </a:txDef>
  </a:objectDefaults>
  <a:extraClrSchemeLst>
    <a:extraClrScheme>
      <a:clrScheme name="US Consulting On-screen S WHT_R1.5_032508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Consulting On-screen S WHT_R1.5_032508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Consulting On-screen S WHT_R1.5_032508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Consulting On-screen S WHT_R1.5_032508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Consulting On-screen S WHT_R1.5_03250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Consulting On-screen S WHT_R1.5_03250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Consulting On-screen S WHT_R1.5_03250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US Consulting On-screen S WHT_R1.5_032508 8">
        <a:dk1>
          <a:srgbClr val="000000"/>
        </a:dk1>
        <a:lt1>
          <a:srgbClr val="FFFFFF"/>
        </a:lt1>
        <a:dk2>
          <a:srgbClr val="B2CADB"/>
        </a:dk2>
        <a:lt2>
          <a:srgbClr val="1D3A6A"/>
        </a:lt2>
        <a:accent1>
          <a:srgbClr val="DED3B6"/>
        </a:accent1>
        <a:accent2>
          <a:srgbClr val="EAB58E"/>
        </a:accent2>
        <a:accent3>
          <a:srgbClr val="FFFFFF"/>
        </a:accent3>
        <a:accent4>
          <a:srgbClr val="000000"/>
        </a:accent4>
        <a:accent5>
          <a:srgbClr val="ECE6D7"/>
        </a:accent5>
        <a:accent6>
          <a:srgbClr val="D4A480"/>
        </a:accent6>
        <a:hlink>
          <a:srgbClr val="F5DDCB"/>
        </a:hlink>
        <a:folHlink>
          <a:srgbClr val="FEF2D2"/>
        </a:folHlink>
      </a:clrScheme>
      <a:clrMap bg1="lt1" tx1="dk1" bg2="lt2" tx2="dk2" accent1="accent1" accent2="accent2" accent3="accent3" accent4="accent4" accent5="accent5" accent6="accent6" hlink="hlink" folHlink="folHlink"/>
    </a:extraClrScheme>
    <a:extraClrScheme>
      <a:clrScheme name="US Consulting On-screen S WHT_R1.5_032508 9">
        <a:dk1>
          <a:srgbClr val="000000"/>
        </a:dk1>
        <a:lt1>
          <a:srgbClr val="FFFFFF"/>
        </a:lt1>
        <a:dk2>
          <a:srgbClr val="FEF2D2"/>
        </a:dk2>
        <a:lt2>
          <a:srgbClr val="1D3A6A"/>
        </a:lt2>
        <a:accent1>
          <a:srgbClr val="B2CADB"/>
        </a:accent1>
        <a:accent2>
          <a:srgbClr val="DED3B6"/>
        </a:accent2>
        <a:accent3>
          <a:srgbClr val="FFFFFF"/>
        </a:accent3>
        <a:accent4>
          <a:srgbClr val="000000"/>
        </a:accent4>
        <a:accent5>
          <a:srgbClr val="D5E1EA"/>
        </a:accent5>
        <a:accent6>
          <a:srgbClr val="C9BFA5"/>
        </a:accent6>
        <a:hlink>
          <a:srgbClr val="EAB58E"/>
        </a:hlink>
        <a:folHlink>
          <a:srgbClr val="F5DDCB"/>
        </a:folHlink>
      </a:clrScheme>
      <a:clrMap bg1="lt1" tx1="dk1" bg2="lt2" tx2="dk2" accent1="accent1" accent2="accent2" accent3="accent3" accent4="accent4" accent5="accent5" accent6="accent6" hlink="hlink" folHlink="folHlink"/>
    </a:extraClrScheme>
    <a:extraClrScheme>
      <a:clrScheme name="US Consulting On-screen S WHT_R1.5_032508 10">
        <a:dk1>
          <a:srgbClr val="000000"/>
        </a:dk1>
        <a:lt1>
          <a:srgbClr val="FFFFFF"/>
        </a:lt1>
        <a:dk2>
          <a:srgbClr val="F1EDE1"/>
        </a:dk2>
        <a:lt2>
          <a:srgbClr val="091D5D"/>
        </a:lt2>
        <a:accent1>
          <a:srgbClr val="9DA5BE"/>
        </a:accent1>
        <a:accent2>
          <a:srgbClr val="85C2FE"/>
        </a:accent2>
        <a:accent3>
          <a:srgbClr val="FFFFFF"/>
        </a:accent3>
        <a:accent4>
          <a:srgbClr val="000000"/>
        </a:accent4>
        <a:accent5>
          <a:srgbClr val="CCCFDB"/>
        </a:accent5>
        <a:accent6>
          <a:srgbClr val="78B0E6"/>
        </a:accent6>
        <a:hlink>
          <a:srgbClr val="ADD6FF"/>
        </a:hlink>
        <a:folHlink>
          <a:srgbClr val="D6EBFF"/>
        </a:folHlink>
      </a:clrScheme>
      <a:clrMap bg1="lt1" tx1="dk1" bg2="lt2" tx2="dk2" accent1="accent1" accent2="accent2" accent3="accent3" accent4="accent4" accent5="accent5" accent6="accent6" hlink="hlink" folHlink="folHlink"/>
    </a:extraClrScheme>
    <a:extraClrScheme>
      <a:clrScheme name="US Consulting On-screen S WHT_R1.5_032508 11">
        <a:dk1>
          <a:srgbClr val="AFAFAF"/>
        </a:dk1>
        <a:lt1>
          <a:srgbClr val="FFFFFF"/>
        </a:lt1>
        <a:dk2>
          <a:srgbClr val="F1EDE1"/>
        </a:dk2>
        <a:lt2>
          <a:srgbClr val="091D5D"/>
        </a:lt2>
        <a:accent1>
          <a:srgbClr val="85C2FE"/>
        </a:accent1>
        <a:accent2>
          <a:srgbClr val="ADD6FF"/>
        </a:accent2>
        <a:accent3>
          <a:srgbClr val="FFFFFF"/>
        </a:accent3>
        <a:accent4>
          <a:srgbClr val="959595"/>
        </a:accent4>
        <a:accent5>
          <a:srgbClr val="C2DDFE"/>
        </a:accent5>
        <a:accent6>
          <a:srgbClr val="9CC2E7"/>
        </a:accent6>
        <a:hlink>
          <a:srgbClr val="C6C1D6"/>
        </a:hlink>
        <a:folHlink>
          <a:srgbClr val="F1EDE1"/>
        </a:folHlink>
      </a:clrScheme>
      <a:clrMap bg1="lt1" tx1="dk1" bg2="lt2" tx2="dk2" accent1="accent1" accent2="accent2" accent3="accent3" accent4="accent4" accent5="accent5" accent6="accent6" hlink="hlink" folHlink="folHlink"/>
    </a:extraClrScheme>
    <a:extraClrScheme>
      <a:clrScheme name="US Consulting On-screen S WHT_R1.5_032508 12">
        <a:dk1>
          <a:srgbClr val="000000"/>
        </a:dk1>
        <a:lt1>
          <a:srgbClr val="FFFFFF"/>
        </a:lt1>
        <a:dk2>
          <a:srgbClr val="F1EDE1"/>
        </a:dk2>
        <a:lt2>
          <a:srgbClr val="091D5D"/>
        </a:lt2>
        <a:accent1>
          <a:srgbClr val="85C2FE"/>
        </a:accent1>
        <a:accent2>
          <a:srgbClr val="ADD6FF"/>
        </a:accent2>
        <a:accent3>
          <a:srgbClr val="FFFFFF"/>
        </a:accent3>
        <a:accent4>
          <a:srgbClr val="000000"/>
        </a:accent4>
        <a:accent5>
          <a:srgbClr val="C2DDFE"/>
        </a:accent5>
        <a:accent6>
          <a:srgbClr val="9CC2E7"/>
        </a:accent6>
        <a:hlink>
          <a:srgbClr val="C6C1D6"/>
        </a:hlink>
        <a:folHlink>
          <a:srgbClr val="F1EDE1"/>
        </a:folHlink>
      </a:clrScheme>
      <a:clrMap bg1="lt1" tx1="dk1" bg2="lt2" tx2="dk2" accent1="accent1" accent2="accent2" accent3="accent3" accent4="accent4" accent5="accent5" accent6="accent6" hlink="hlink" folHlink="folHlink"/>
    </a:extraClrScheme>
    <a:extraClrScheme>
      <a:clrScheme name="US Consulting On-screen S WHT_R1.5_032508 13">
        <a:dk1>
          <a:srgbClr val="000000"/>
        </a:dk1>
        <a:lt1>
          <a:srgbClr val="FFFFFF"/>
        </a:lt1>
        <a:dk2>
          <a:srgbClr val="F1EDE1"/>
        </a:dk2>
        <a:lt2>
          <a:srgbClr val="091D5D"/>
        </a:lt2>
        <a:accent1>
          <a:srgbClr val="85C2FE"/>
        </a:accent1>
        <a:accent2>
          <a:srgbClr val="ADD6FF"/>
        </a:accent2>
        <a:accent3>
          <a:srgbClr val="FFFFFF"/>
        </a:accent3>
        <a:accent4>
          <a:srgbClr val="000000"/>
        </a:accent4>
        <a:accent5>
          <a:srgbClr val="C2DDFE"/>
        </a:accent5>
        <a:accent6>
          <a:srgbClr val="9CC2E7"/>
        </a:accent6>
        <a:hlink>
          <a:srgbClr val="C6C1D6"/>
        </a:hlink>
        <a:folHlink>
          <a:srgbClr val="D6EBFF"/>
        </a:folHlink>
      </a:clrScheme>
      <a:clrMap bg1="lt1" tx1="dk1" bg2="lt2" tx2="dk2" accent1="accent1" accent2="accent2" accent3="accent3" accent4="accent4" accent5="accent5" accent6="accent6" hlink="hlink" folHlink="folHlink"/>
    </a:extraClrScheme>
    <a:extraClrScheme>
      <a:clrScheme name="US Consulting On-screen S WHT_R1.5_032508 14">
        <a:dk1>
          <a:srgbClr val="000000"/>
        </a:dk1>
        <a:lt1>
          <a:srgbClr val="FFFFFF"/>
        </a:lt1>
        <a:dk2>
          <a:srgbClr val="CCD6EB"/>
        </a:dk2>
        <a:lt2>
          <a:srgbClr val="000066"/>
        </a:lt2>
        <a:accent1>
          <a:srgbClr val="40B3B3"/>
        </a:accent1>
        <a:accent2>
          <a:srgbClr val="B2C1E0"/>
        </a:accent2>
        <a:accent3>
          <a:srgbClr val="FFFFFF"/>
        </a:accent3>
        <a:accent4>
          <a:srgbClr val="000000"/>
        </a:accent4>
        <a:accent5>
          <a:srgbClr val="AFD6D6"/>
        </a:accent5>
        <a:accent6>
          <a:srgbClr val="A1AFCB"/>
        </a:accent6>
        <a:hlink>
          <a:srgbClr val="66C2C2"/>
        </a:hlink>
        <a:folHlink>
          <a:srgbClr val="8CA3D1"/>
        </a:folHlink>
      </a:clrScheme>
      <a:clrMap bg1="lt1" tx1="dk1" bg2="lt2" tx2="dk2" accent1="accent1" accent2="accent2" accent3="accent3" accent4="accent4" accent5="accent5" accent6="accent6" hlink="hlink" folHlink="folHlink"/>
    </a:extraClrScheme>
    <a:extraClrScheme>
      <a:clrScheme name="US Consulting On-screen S WHT_R1.5_032508 15">
        <a:dk1>
          <a:srgbClr val="000000"/>
        </a:dk1>
        <a:lt1>
          <a:srgbClr val="FFFFFF"/>
        </a:lt1>
        <a:dk2>
          <a:srgbClr val="4066B2"/>
        </a:dk2>
        <a:lt2>
          <a:srgbClr val="000066"/>
        </a:lt2>
        <a:accent1>
          <a:srgbClr val="003399"/>
        </a:accent1>
        <a:accent2>
          <a:srgbClr val="80CCCC"/>
        </a:accent2>
        <a:accent3>
          <a:srgbClr val="FFFFFF"/>
        </a:accent3>
        <a:accent4>
          <a:srgbClr val="000000"/>
        </a:accent4>
        <a:accent5>
          <a:srgbClr val="AAADCA"/>
        </a:accent5>
        <a:accent6>
          <a:srgbClr val="73B9B9"/>
        </a:accent6>
        <a:hlink>
          <a:srgbClr val="8099CC"/>
        </a:hlink>
        <a:folHlink>
          <a:srgbClr val="009999"/>
        </a:folHlink>
      </a:clrScheme>
      <a:clrMap bg1="lt1" tx1="dk1" bg2="lt2" tx2="dk2" accent1="accent1" accent2="accent2" accent3="accent3" accent4="accent4" accent5="accent5" accent6="accent6" hlink="hlink" folHlink="folHlink"/>
    </a:extraClrScheme>
    <a:extraClrScheme>
      <a:clrScheme name="US Consulting On-screen S WHT_R1.5_032508 16">
        <a:dk1>
          <a:srgbClr val="000000"/>
        </a:dk1>
        <a:lt1>
          <a:srgbClr val="FFFFFF"/>
        </a:lt1>
        <a:dk2>
          <a:srgbClr val="4066B2"/>
        </a:dk2>
        <a:lt2>
          <a:srgbClr val="000066"/>
        </a:lt2>
        <a:accent1>
          <a:srgbClr val="003399"/>
        </a:accent1>
        <a:accent2>
          <a:srgbClr val="8099CC"/>
        </a:accent2>
        <a:accent3>
          <a:srgbClr val="FFFFFF"/>
        </a:accent3>
        <a:accent4>
          <a:srgbClr val="000000"/>
        </a:accent4>
        <a:accent5>
          <a:srgbClr val="AAADCA"/>
        </a:accent5>
        <a:accent6>
          <a:srgbClr val="738AB9"/>
        </a:accent6>
        <a:hlink>
          <a:srgbClr val="80CCCC"/>
        </a:hlink>
        <a:folHlink>
          <a:srgbClr val="4066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24787</TotalTime>
  <Words>3375</Words>
  <Application>Microsoft Office PowerPoint</Application>
  <PresentationFormat>On-screen Show (4:3)</PresentationFormat>
  <Paragraphs>463</Paragraphs>
  <Slides>28</Slides>
  <Notes>3</Notes>
  <HiddenSlides>0</HiddenSlides>
  <MMClips>0</MMClips>
  <ScaleCrop>false</ScaleCrop>
  <HeadingPairs>
    <vt:vector size="8" baseType="variant">
      <vt:variant>
        <vt:lpstr>Fonts Used</vt:lpstr>
      </vt:variant>
      <vt:variant>
        <vt:i4>8</vt:i4>
      </vt:variant>
      <vt:variant>
        <vt:lpstr>Design Template</vt:lpstr>
      </vt:variant>
      <vt:variant>
        <vt:i4>12</vt:i4>
      </vt:variant>
      <vt:variant>
        <vt:lpstr>Embedded OLE Servers</vt:lpstr>
      </vt:variant>
      <vt:variant>
        <vt:i4>1</vt:i4>
      </vt:variant>
      <vt:variant>
        <vt:lpstr>Slide Titles</vt:lpstr>
      </vt:variant>
      <vt:variant>
        <vt:i4>28</vt:i4>
      </vt:variant>
    </vt:vector>
  </HeadingPairs>
  <TitlesOfParts>
    <vt:vector size="49" baseType="lpstr">
      <vt:lpstr>Arial</vt:lpstr>
      <vt:lpstr>Calibri</vt:lpstr>
      <vt:lpstr>Wingdings</vt:lpstr>
      <vt:lpstr>Wingdings 2</vt:lpstr>
      <vt:lpstr>Trebuchet MS</vt:lpstr>
      <vt:lpstr>Times New Roman</vt:lpstr>
      <vt:lpstr>Marlett</vt:lpstr>
      <vt:lpstr>MS PGothic</vt:lpstr>
      <vt:lpstr>Custom Design</vt:lpstr>
      <vt:lpstr>IDS-main</vt:lpstr>
      <vt:lpstr>1_Custom Design</vt:lpstr>
      <vt:lpstr>US Consulting On-screen S WHT_R1.5V_1208</vt:lpstr>
      <vt:lpstr>1_US Consulting On-screen S WHT_R1.5V_1208</vt:lpstr>
      <vt:lpstr>Custom Design</vt:lpstr>
      <vt:lpstr>Custom Design</vt:lpstr>
      <vt:lpstr>1_Custom Design</vt:lpstr>
      <vt:lpstr>US Consulting On-screen S WHT_R1.5V_1208</vt:lpstr>
      <vt:lpstr>US Consulting On-screen S WHT_R1.5V_1208</vt:lpstr>
      <vt:lpstr>1_US Consulting On-screen S WHT_R1.5V_1208</vt:lpstr>
      <vt:lpstr>1_US Consulting On-screen S WHT_R1.5V_1208</vt:lpstr>
      <vt:lpstr>Visio</vt:lpstr>
      <vt:lpstr>Healthcare Services Group including Clinical Trial Services Exclusively through GCP-MB, LLC   </vt:lpstr>
      <vt:lpstr>Contents </vt:lpstr>
      <vt:lpstr>Corporate Background </vt:lpstr>
      <vt:lpstr>Global Service Areas: Our experts successfully migrate processes—with quantifiable results—in the following service areas</vt:lpstr>
      <vt:lpstr>Slide 5</vt:lpstr>
      <vt:lpstr>We offer end-to-end Healthcare services across the entire value chain, thus adding higher value to our clients</vt:lpstr>
      <vt:lpstr>Our healthcare services </vt:lpstr>
      <vt:lpstr>We cater to the provider, payer and pharmaceutical developer segments</vt:lpstr>
      <vt:lpstr>Our experience in Clinical Data Management (CDM)</vt:lpstr>
      <vt:lpstr>Our Process Flow Chart for Clinical Research Management</vt:lpstr>
      <vt:lpstr>Our experience in Direct-To-Customer Services</vt:lpstr>
      <vt:lpstr>We managed over 50 clinical and non-clinical projects</vt:lpstr>
      <vt:lpstr>Slide 13</vt:lpstr>
      <vt:lpstr>Case Study for Clinical Research Management</vt:lpstr>
      <vt:lpstr>Case Study: Our approach</vt:lpstr>
      <vt:lpstr>Case Study for Clinical Research Management</vt:lpstr>
      <vt:lpstr>Case Study for Clinical Research Management </vt:lpstr>
      <vt:lpstr>Case Study for Insurance Services Client: Third party Administrator</vt:lpstr>
      <vt:lpstr>Slide 19</vt:lpstr>
      <vt:lpstr>We differentiate ourselves by following best practices in all our processes</vt:lpstr>
      <vt:lpstr>Our best practices We follow a zero-tolerance security and compliance policy</vt:lpstr>
      <vt:lpstr>Our best practices We understand Global Client requirements</vt:lpstr>
      <vt:lpstr>Our best practices Our staff and HR policies have yielded lower than industry attrition rates</vt:lpstr>
      <vt:lpstr>Our best practices We guarantee Quality and Turn Around Time (TAT) SLA requirements </vt:lpstr>
      <vt:lpstr>Our best practices We follow a least pain to the client, project management based migration approach </vt:lpstr>
      <vt:lpstr>We have been certified for providing top-most quality while maintaining security and confidentiality</vt:lpstr>
      <vt:lpstr>Safe Harbor Privacy Principles     IDS consider protecting the integrity and privacy of every confidential information as a crucial part of our services. We have strict directives for Safe Harbor Privacy principles and  our security and policies are revised from time to time for better scrutiny and privacy maintenance. With every such amendment, changes are made in the processes and the technology so as to make both compliant.  </vt:lpstr>
      <vt:lpstr>Our Clinical Trials support services are offered exclusively through GCP-MB, LLC.  For other services we can be contacted at…</vt:lpstr>
    </vt:vector>
  </TitlesOfParts>
  <Company>IDS Infotech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IDS Healthcare Discussion Document</dc:title>
  <dc:creator>Ishika</dc:creator>
  <cp:lastModifiedBy>Mark Bradshaw</cp:lastModifiedBy>
  <cp:revision>629</cp:revision>
  <dcterms:created xsi:type="dcterms:W3CDTF">2009-05-21T09:10:20Z</dcterms:created>
  <dcterms:modified xsi:type="dcterms:W3CDTF">2011-11-18T01:13:44Z</dcterms:modified>
</cp:coreProperties>
</file>